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2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3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4"/>
    <p:sldMasterId id="2147483696" r:id="rId5"/>
    <p:sldMasterId id="2147483708" r:id="rId6"/>
    <p:sldMasterId id="2147483716" r:id="rId7"/>
    <p:sldMasterId id="2147483729" r:id="rId8"/>
    <p:sldMasterId id="2147483749" r:id="rId9"/>
  </p:sldMasterIdLst>
  <p:notesMasterIdLst>
    <p:notesMasterId r:id="rId37"/>
  </p:notesMasterIdLst>
  <p:sldIdLst>
    <p:sldId id="367" r:id="rId10"/>
    <p:sldId id="375" r:id="rId11"/>
    <p:sldId id="360" r:id="rId12"/>
    <p:sldId id="382" r:id="rId13"/>
    <p:sldId id="387" r:id="rId14"/>
    <p:sldId id="388" r:id="rId15"/>
    <p:sldId id="377" r:id="rId16"/>
    <p:sldId id="383" r:id="rId17"/>
    <p:sldId id="384" r:id="rId18"/>
    <p:sldId id="376" r:id="rId19"/>
    <p:sldId id="404" r:id="rId20"/>
    <p:sldId id="385" r:id="rId21"/>
    <p:sldId id="405" r:id="rId22"/>
    <p:sldId id="411" r:id="rId23"/>
    <p:sldId id="401" r:id="rId24"/>
    <p:sldId id="406" r:id="rId25"/>
    <p:sldId id="412" r:id="rId26"/>
    <p:sldId id="402" r:id="rId27"/>
    <p:sldId id="407" r:id="rId28"/>
    <p:sldId id="413" r:id="rId29"/>
    <p:sldId id="403" r:id="rId30"/>
    <p:sldId id="408" r:id="rId31"/>
    <p:sldId id="414" r:id="rId32"/>
    <p:sldId id="380" r:id="rId33"/>
    <p:sldId id="409" r:id="rId34"/>
    <p:sldId id="410" r:id="rId35"/>
    <p:sldId id="318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A1C"/>
    <a:srgbClr val="FF0066"/>
    <a:srgbClr val="FF00FF"/>
    <a:srgbClr val="AC1F24"/>
    <a:srgbClr val="78161B"/>
    <a:srgbClr val="FFFF99"/>
    <a:srgbClr val="A02023"/>
    <a:srgbClr val="230708"/>
    <a:srgbClr val="B52125"/>
    <a:srgbClr val="B0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394" autoAdjust="0"/>
  </p:normalViewPr>
  <p:slideViewPr>
    <p:cSldViewPr snapToGrid="0" snapToObjects="1">
      <p:cViewPr>
        <p:scale>
          <a:sx n="125" d="100"/>
          <a:sy n="125" d="100"/>
        </p:scale>
        <p:origin x="197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1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24575,'0'-4'0,"0"-3"0,0-5 0,0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18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24575,'4'-3'0,"0"-5"0,3 0 0,1-2 0,-2-4 0,2-4 0,0-3 0,1-5 0,2 0 0,3 0 0,2 5 0,2 6 0,0 6 0,1 4 0,0 6 0,-2 6 0,-6 9 0,-3 1-8191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9:3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24575,'0'611'0,"0"-606"0,0 1 0,0-1 0,0 0 0,-1 0 0,0 1 0,0-1 0,-1 0 0,1 0 0,-4 6 0,4-10 0,0 1 0,0-1 0,0 0 0,0 1 0,0-1 0,0 0 0,0 0 0,-1 0 0,1 0 0,0 0 0,-1 0 0,1-1 0,-1 1 0,1 0 0,-1-1 0,1 1 0,-1-1 0,1 0 0,-1 1 0,0-1 0,1 0 0,-1 0 0,1 0 0,-1 0 0,0 0 0,1 0 0,-1 0 0,1-1 0,-1 1 0,0-1 0,1 1 0,-1-1 0,-1 0 0,-5-3 0,0 0 0,0 0 0,1 0 0,-14-11 0,18 13 0,-1-1 0,1 1 0,0-1 0,-1 0 0,2-1 0,-1 1 0,0 0 0,1-1 0,-1 0 0,1 1 0,-2-6 0,3 8 0,1 0 0,0 1 0,0-1 0,0 0 0,-1 1 0,1-1 0,0 0 0,0 1 0,0-1 0,0 0 0,0 0 0,0 1 0,1-1 0,-1 0 0,0 1 0,0-1 0,0 0 0,1 1 0,-1-1 0,0 0 0,1 1 0,-1-1 0,0 1 0,1-1 0,-1 1 0,1-1 0,-1 1 0,1-1 0,-1 1 0,1-1 0,-1 1 0,1-1 0,0 1 0,-1 0 0,1-1 0,-1 1 0,1 0 0,0 0 0,-1-1 0,1 1 0,0 0 0,0 0 0,-1 0 0,1 0 0,0 0 0,-1 0 0,1 0 0,0 0 0,-1 0 0,1 0 0,0 1 0,-1-1 0,2 1 0,2-1 0,0 1 0,-1 0 0,1 0 0,0 0 0,-1 1 0,1-1 0,-1 1 0,6 3 0,-5 0 0,1 1 0,-1-1 0,0 1 0,-1 0 0,1 0 0,-1 0 0,0 0 0,-1 1 0,1-1 0,-1 1 0,-1 0 0,2 10 0,5 12 0,43-110 0,34-27-1365,-76 97-5461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9:3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24575,'0'-2'0,"1"1"0,-1-1 0,1 0 0,-1 0 0,1 0 0,0 1 0,0-1 0,0 0 0,0 1 0,0-1 0,0 1 0,0-1 0,1 1 0,-1 0 0,0-1 0,1 1 0,-1 0 0,1 0 0,0 0 0,-1 0 0,1 0 0,0 0 0,0 0 0,-1 1 0,1-1 0,2 0 0,55-12 0,-50 11 0,-3 1 0,-1 0 0,1 0 0,-1 1 0,1-1 0,-1 1 0,1 1 0,0-1 0,10 3 0,-14-2 0,0 0 0,-1 0 0,1 0 0,0 0 0,0 0 0,-1 0 0,1 1 0,-1-1 0,1 1 0,-1-1 0,0 1 0,0-1 0,1 1 0,-1 0 0,0 0 0,-1 0 0,1-1 0,0 1 0,0 0 0,-1 0 0,1 0 0,-1 0 0,0 0 0,1 0 0,-1 0 0,0 0 0,-1 4 0,2 2 0,-1-1 0,-1 1 0,0 0 0,0 0 0,0 0 0,-1-1 0,0 1 0,-1-1 0,0 1 0,0-1 0,0 0 0,-9 12 0,4-8 0,-1 1 0,-1-2 0,0 1 0,0-1 0,-1-1 0,-14 10 0,24-18 0,-1 0 0,0 0 0,1 0 0,-1 0 0,1 1 0,0-1 0,-1 0 0,1 1 0,0-1 0,0 1 0,0-1 0,0 1 0,0 0 0,0-1 0,0 1 0,0 0 0,1 0 0,-1 0 0,1-1 0,-1 1 0,1 0 0,0 0 0,0 0 0,0 0 0,0 0 0,0 0 0,0 0 0,0 0 0,1-1 0,-1 1 0,1 0 0,-1 0 0,1 0 0,0-1 0,0 1 0,0 0 0,1 2 0,1 0 0,1 0 0,-1 0 0,1-1 0,-1 1 0,1-1 0,0 0 0,1 0 0,-1 0 0,0 0 0,1-1 0,0 1 0,-1-1 0,6 1 0,13 3-682,37 5-1,-36-8-6143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9:50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24575,'366'0'-1365,"-346"0"-5461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9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24575,'-1'0'0,"0"0"0,0 0 0,0 0 0,0 0 0,0 0 0,0 0 0,0 0 0,0 1 0,0-1 0,0 0 0,0 0 0,0 1 0,0-1 0,0 1 0,0-1 0,0 1 0,0-1 0,0 1 0,0-1 0,1 1 0,-1 0 0,0 0 0,0-1 0,1 1 0,-1 0 0,-1 2 0,2-2 0,0 1 0,0 0 0,-1 0 0,1 0 0,0-1 0,0 1 0,1 0 0,-1 0 0,0 0 0,0-1 0,1 1 0,-1 0 0,1 0 0,1 1 0,4 10 0,1 0 0,0-1 0,12 14 0,-14-19 0,-3-4 0,0 0 0,0 0 0,0 0 0,0 0 0,0 1 0,-1-1 0,0 1 0,1-1 0,-1 1 0,-1 0 0,1-1 0,0 1 0,-1 0 0,0 0 0,0 0 0,0-1 0,0 1 0,-1 0 0,-1 7 0,0-6 0,0 0 0,-1 0 0,0 0 0,0 0 0,0 0 0,-1 0 0,1-1 0,-1 0 0,0 0 0,-1 0 0,1 0 0,-8 4 0,-28 20-1365,22-17-5461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00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226 101 24575,'-57'0'0,"-63"-1"0,118 1 0,0 0 0,0 0 0,-1 0 0,1-1 0,0 1 0,0-1 0,0 1 0,0-1 0,0 0 0,1 0 0,-1 0 0,0 0 0,0 0 0,0 0 0,1 0 0,-1-1 0,1 1 0,-1-1 0,1 1 0,-1-1 0,1 1 0,0-1 0,0 0 0,0 0 0,0 1 0,0-1 0,0 0 0,-1-4 0,2 4 0,0 0 0,0 0 0,0 0 0,0 0 0,0 0 0,1 0 0,-1 0 0,1 0 0,-1 0 0,1 1 0,0-1 0,0 0 0,0 0 0,0 0 0,0 1 0,0-1 0,0 1 0,0-1 0,1 1 0,-1-1 0,0 1 0,1 0 0,0-1 0,-1 1 0,1 0 0,0 0 0,-1 0 0,1 0 0,0 1 0,3-2 0,11-2 0,1 0 0,0 2 0,0 0 0,0 0 0,0 2 0,0 0 0,25 4 0,-38-4 0,0 1 0,0-1 0,0 1 0,0 0 0,0 0 0,0 0 0,0 0 0,0 1 0,-1 0 0,1 0 0,-1 0 0,1 0 0,-1 0 0,0 1 0,1-1 0,-1 1 0,3 4 0,-3-3 0,0 1 0,-1-1 0,1 1 0,-1 0 0,1 0 0,-2 0 0,1 0 0,0 0 0,-1 1 0,0-1 0,1 9 0,-2-1 0,0 1 0,-1-1 0,0 0 0,-1 0 0,0 0 0,-1 0 0,-1 0 0,0 0 0,-11 22 0,-22 30 120,33-59-285,0 0 0,-1-1 0,1 0 0,-1 0 0,0 0 0,0-1 0,-1 1 0,-10 5 0,2-3-6661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0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03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24575,'6'0'0,"0"-1"0,0-1 0,0 1 0,-1-1 0,10-3 0,-11 3 0,1 0 0,-1 0 0,1 1 0,-1 0 0,1 0 0,0 0 0,0 0 0,5 1 0,-9 0 0,1 0 0,-1 1 0,1-1 0,-1 1 0,0 0 0,0 0 0,1-1 0,-1 1 0,0 0 0,0 0 0,0 0 0,0 0 0,0 0 0,0 0 0,0 0 0,0 1 0,0-1 0,0 0 0,-1 0 0,1 1 0,-1-1 0,1 0 0,-1 1 0,1-1 0,-1 1 0,0-1 0,0 1 0,1-1 0,-1 1 0,0-1 0,0 0 0,-1 3 0,3 10 0,-2 0 0,0 0 0,0 1 0,-1-1 0,-1 0 0,-1 0 0,0 0 0,0 0 0,-1-1 0,-1 1 0,-1-1 0,1 0 0,-2-1 0,-12 20 0,15-28 0,1 0 0,0 1 0,0 0 0,1 0 0,-4 7 0,6-11 0,0-1 0,0 1 0,-1-1 0,1 1 0,0 0 0,0-1 0,0 1 0,0-1 0,0 1 0,0 0 0,0-1 0,0 1 0,1 0 0,-1-1 0,0 1 0,0-1 0,0 1 0,1-1 0,-1 1 0,0 0 0,1-1 0,-1 1 0,1 0 0,0 0 0,0-1 0,0 1 0,0-1 0,1 1 0,-1-1 0,0 1 0,0-1 0,0 0 0,0 1 0,1-1 0,-1 0 0,0 0 0,0 0 0,0 0 0,2 0 0,8-1 11,1-1-1,-1 0 1,0 0 0,0-1-1,20-8 1,54-29-428,-54 25-595,-4 2-5814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09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74 173 24575,'-2'-1'0,"0"0"0,0 0 0,0 0 0,0-1 0,0 1 0,1-1 0,-1 1 0,0-1 0,1 1 0,0-1 0,-1 0 0,1 0 0,0 0 0,0 0 0,0 1 0,0-2 0,-1-2 0,-2-3 0,1 4 0,-4-7 0,1 0 0,0 0 0,1-1 0,-5-14 0,9 25 0,0-1 0,1 0 0,-1 1 0,1-1 0,-1 1 0,1-1 0,0 0 0,0 1 0,0-1 0,-1 0 0,2 1 0,-1-1 0,0 0 0,0 1 0,0-1 0,1 0 0,-1 1 0,1-1 0,-1 1 0,1-1 0,0 1 0,0-1 0,-1 1 0,1-1 0,0 1 0,0 0 0,0 0 0,1-1 0,-1 1 0,0 0 0,0 0 0,1 0 0,-1 0 0,0 0 0,1 0 0,-1 1 0,1-1 0,-1 0 0,1 1 0,0-1 0,-1 1 0,3-1 0,1 0 0,0 1 0,0-1 0,0 1 0,0 0 0,1 0 0,-1 1 0,0-1 0,0 1 0,0 0 0,0 1 0,0-1 0,0 1 0,-1 0 0,1 0 0,8 6 0,-7-4 0,0 1 0,0 0 0,-1 0 0,1 0 0,-1 1 0,0 0 0,-1 0 0,0 0 0,0 0 0,5 10 0,-6-9 0,1 1 0,-1 0 0,0 0 0,-1 0 0,0 1 0,0-1 0,-1 0 0,0 1 0,0-1 0,-1 1 0,0-1 0,-1 1 0,0-1 0,0 0 0,0 1 0,-1-1 0,-1 0 0,1 0 0,-1 0 0,-6 10 0,4-10 0,-1-1 0,1 0 0,-2 0 0,1 0 0,-1-1 0,0 0 0,0-1 0,0 1 0,-1-1 0,0-1 0,0 1 0,0-1 0,-1-1 0,1 0 0,-12 3 0,19-6 0,0 0 0,0 0 0,0 1 0,0-1 0,1 0 0,-1 0 0,0 0 0,0 1 0,0-1 0,0 0 0,1 1 0,-1-1 0,0 1 0,0-1 0,1 1 0,-1-1 0,0 1 0,1-1 0,-1 2 0,13 3 0,35-1 0,-46-4 0,274 3-566,-237-4-233,-16 1-6027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37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4244,'-1'0'56,"0"1"-1,0-1 0,0 1 0,0-1 0,0 1 0,0-1 1,0 0-1,0 0 0,0 1 0,0-1 0,0 0 1,0 0-1,0 0 0,0 0 0,0-1 0,-1 1 0,1 0 1,-1-1-1,-1-13 747,3 11-961,0-2 358,0-10-3238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1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24575,'0'6'0,"-1"1"0,0-1 0,0 0 0,-1 0 0,0 0 0,0 0 0,0 0 0,-1 0 0,0 0 0,-4 6 0,-11 26 0,17-37 0,1 0 0,-1 0 0,1 0 0,0 0 0,0 0 0,0 0 0,-1 0 0,1 1 0,0-1 0,0 0 0,1 0 0,-1 0 0,0 0 0,0 0 0,0 1 0,1-1 0,-1 0 0,1 0 0,-1 0 0,1 0 0,-1 0 0,1 0 0,-1 0 0,1 0 0,0 0 0,0-1 0,-1 1 0,1 0 0,0 0 0,0-1 0,0 1 0,0 0 0,0-1 0,0 1 0,0-1 0,0 1 0,0-1 0,0 0 0,0 1 0,0-1 0,2 0 0,8 3 0,0-1 0,0-1 0,19 1 0,-1 1 0,-27-3 0,0 1 0,1-1 0,-1 1 0,1 0 0,-1 0 0,0 0 0,1 0 0,-1 0 0,0 1 0,0-1 0,0 1 0,0-1 0,0 1 0,-1 0 0,1 0 0,0 0 0,-1 0 0,1 0 0,-1 0 0,0 0 0,0 0 0,0 1 0,0-1 0,0 0 0,0 1 0,0-1 0,-1 1 0,1-1 0,-1 1 0,0-1 0,0 1 0,0-1 0,0 1 0,0-1 0,-1 1 0,1-1 0,-2 5 0,0 0 0,0 0 0,0 0 0,0 0 0,-1 0 0,0-1 0,-1 1 0,1-1 0,-1 0 0,-1 0 0,1 0 0,-1-1 0,-5 6 0,9-11-11,-5 5 37,0 0 1,0 0-1,0-1 1,-9 4-1,13-7-90,1 0-1,-1 0 1,0-1-1,0 1 0,1-1 1,-1 0-1,0 1 0,0-1 1,0 0-1,0 0 1,0 0-1,1 0 0,-1 0 1,0-1-1,0 1 0,0 0 1,0-1-1,1 0 0,-1 1 1,0-1-1,1 0 1,-3-1-1,-12-10-6761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1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24575,'3'0'0,"8"0"0,5 0 0,3 0 0,7-3 0,7-8 0,0-4 0,-2-1 0,-3 0 0,-6 2-8191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50:14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24575,'0'0'0,"-1"0"0,1 0 0,0 0 0,0 0 0,0 0 0,0 0 0,0 0 0,0 0 0,0 0 0,0 0 0,0 0 0,0 0 0,0 0 0,0 0 0,0 0 0,0 0 0,0 0 0,0 0 0,0 0 0,-1 1 0,1-1 0,0 0 0,0 0 0,0 0 0,0 0 0,0 0 0,0 0 0,0 0 0,0 0 0,0 0 0,0 0 0,0 0 0,0-1 0,-1 1 0,1 0 0,0 0 0,0 0 0,0 0 0,0 0 0,0 0 0,0 0 0,0 0 0,0 0 0,0 0 0,0 0 0,0 0 0,0 0 0,0 0 0,0 0 0,0 0 0,0 0 0,0 0 0,0 0 0,0 0 0,0-1 0,-1 1 0,1 0 0,0 0 0,0 0 0,0 0 0,0 0 0,0 0 0,0 0 0,0 0 0,0 0 0,0 0 0,-7 8 0,-4 12 0,7-9 0,1 0 0,0 0 0,0 0 0,2 0 0,-1 0 0,1 1 0,1-1 0,0 0 0,1 0 0,0 1 0,0-1 0,1 0 0,1 0 0,3 11 0,-3-16 0,-1 0 0,1 0 0,0 0 0,0-1 0,0 0 0,1 1 0,0-1 0,0-1 0,0 1 0,1 0 0,0-1 0,-1 0 0,1 0 0,1-1 0,-1 1 0,1-1 0,-1 0 0,1 0 0,0-1 0,0 0 0,0 0 0,0 0 0,0-1 0,0 0 0,1 0 0,8 0 0,-8-1 0,0 1 0,0-1 0,0-1 0,0 0 0,0 0 0,0 0 0,8-3 0,-13 3 0,0 0 0,0 0 0,0 0 0,0 0 0,0-1 0,0 1 0,0-1 0,0 1 0,-1-1 0,1 0 0,-1 0 0,1 0 0,-1 0 0,0 0 0,0 0 0,0 0 0,0 0 0,0 0 0,0 0 0,0-1 0,-1 1 0,1 0 0,-1 0 0,0-1 0,0-3 0,1-3 0,0-1 0,-2 0 0,1 0 0,-1 0 0,0 0 0,-1 0 0,0 0 0,-1 1 0,0-1 0,-1 1 0,-7-14 0,8 17 0,0 1 0,-1-1 0,0 1 0,0 0 0,0 0 0,-1 1 0,0-1 0,0 1 0,0 0 0,0 0 0,-1 1 0,1 0 0,-1 0 0,0 0 0,0 0 0,0 1 0,0 0 0,-10-2 0,-42-1-1365,28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37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4244,'-1'0'56,"0"1"-1,0-1 0,0 1 0,0-1 0,0 1 0,0-1 1,0 0-1,0 0 0,0 1 0,0-1 0,0 0 1,0 0-1,0 0 0,0 0 0,0-1 0,-1 1 0,1 0 1,-1-1-1,-1-13 747,3 11-961,0-2 358,0-10-3238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37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4244,'-1'0'56,"0"1"-1,0-1 0,0 1 0,0-1 0,0 1 0,0-1 1,0 0-1,0 0 0,0 1 0,0-1 0,0 0 1,0 0-1,0 0 0,0 0 0,0-1 0,-1 1 0,1 0 1,-1-1-1,-1-13 747,3 11-961,0-2 358,0-10-3238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0:43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1864,'0'0'2038,"-4"0"-2822,3 0 745,0 0 1,0 0 0,1 0 0,-1 0-1,0 0 1,0 0 0,0 1 0,1-1-1,-1 0 1,0 0 0,0 1 0,1-1-1,-1 0 1,0 1 0,0-1 0,1 1 0,-1-1-1,1 1 1,-1-1 0,0 1 0,1-1-1,-1 1 1,1 0 0,-1-1 0,1 1-1,0 0 1,-1-1 0,1 1 0,-1 0-1,1 0 1,0-1 0,0 1 0,0 0-1,-1 0 1,1-1 0,0 1 0,0 0-1,0 0 1,0 0 0,0-1 0,1 3-1,-1 1-760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1604,'0'0'1332,"0"-21"-2985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2424,'0'0'476,"0"-3"42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 3060,'0'0'566,"0"-1"-563,0 1 1,1-1-1,-1 0 1,0 1-1,0-1 1,0 1-1,0-1 1,0 0 0,0 1-1,0-1 1,0 1-1,0-1 1,0 0-1,0 1 1,0-1-1,0 1 1,-1-1-1,1 0 1,0 1-1,0-1 1,-1 1 0,1-1-1,0 1 1,-1-1-1,1 1 1,0-1-1,-1 1 1,0-1-1,-16 1 61,13 0 195,-9 0-224,9 0-224,-9-1 637,11-6-2971,2 6 1654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3060,'0'0'-16,"0"-15"-40,0 4-1252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4088,'0'0'-68,"0"-23"-136,0 1-1372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 1556,'-14'-10'-392,"3"1"4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2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35 3388,'0'-3'90,"0"1"0,1-1 0,-1 0 0,0 0 0,0 1 0,-1-1 0,1 0 0,-1 1 0,1-1 0,-3-4 0,-33 7-189,32 0 82,-23 0-267,23 0 277,3 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47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 3072,'-61'-6'319,"47"5"-1599,35 1 314,-15 0 373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0:49:09.90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11919 7518 1014 0,'1'0'0'16,"-1"0"-21"-16,0 0-40 0,0 0-40 0,0 0-62 15,0 0-49-15,0 0 20 0,0 0 39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0:43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1864,'0'0'2038,"-4"0"-2822,3 0 745,0 0 1,0 0 0,1 0 0,-1 0-1,0 0 1,0 0 0,0 1 0,1-1-1,-1 0 1,0 0 0,0 1 0,1-1-1,-1 0 1,0 1 0,0-1 0,1 1 0,-1-1-1,1 1 1,-1-1 0,0 1 0,1-1-1,-1 1 1,1 0 0,-1-1 0,1 1-1,0 0 1,-1-1 0,1 1 0,-1 0-1,1 0 1,0-1 0,0 1 0,0 0-1,-1 0 1,1-1 0,0 1 0,0 0-1,0 0 1,0 0 0,0-1 0,1 3-1,-1 1-760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4:59.2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92 160 24575,'-3'-1'0,"1"1"0,-1-1 0,0 0 0,1-1 0,-1 1 0,1 0 0,-1-1 0,1 1 0,0-1 0,-1 0 0,1 1 0,0-1 0,0 0 0,0-1 0,1 1 0,-1 0 0,-1-3 0,1 2 0,0 0 0,0 0 0,0 0 0,0 0 0,1 0 0,-1 0 0,1 0 0,0-1 0,0 1 0,0-1 0,0 1 0,0-8 0,2 9 0,0-1 0,0 1 0,1-1 0,-1 1 0,1 0 0,-1 0 0,1 0 0,0 0 0,0 0 0,0 0 0,0 0 0,0 1 0,0-1 0,0 1 0,1-1 0,-1 1 0,1 0 0,-1 0 0,1 0 0,-1 0 0,1 0 0,-1 1 0,1-1 0,0 1 0,3-1 0,-1 0 0,-1 1 0,1-1 0,0 1 0,0 0 0,-1 0 0,1 0 0,0 0 0,-1 1 0,1 0 0,0 0 0,-1 0 0,1 1 0,-1-1 0,5 3 0,-8-3 0,-1-1 0,1 1 0,0-1 0,0 1 0,-1-1 0,1 1 0,-1-1 0,1 1 0,-1 0 0,1-1 0,-1 1 0,1 0 0,-1 0 0,1-1 0,-1 1 0,0 0 0,1 0 0,-1-1 0,0 1 0,0 0 0,0 0 0,1 0 0,-1 0 0,0-1 0,0 1 0,0 0 0,0 0 0,-1 0 0,1 0 0,0 0 0,0-1 0,0 1 0,-1 1 0,0-1 0,0 0 0,0 0 0,0 0 0,1 0 0,-1 0 0,0-1 0,0 1 0,0 0 0,0-1 0,0 1 0,0 0 0,-1-1 0,1 0 0,0 1 0,0-1 0,0 0 0,0 1 0,-1-1 0,1 0 0,0 0 0,0 0 0,0 0 0,-2 0 0,-4-1 0,0 1 0,0 0 0,0 1 0,1-1 0,-1 1 0,0 1 0,-11 2 0,14-3 0,4 0 0,-1-1 0,0 0 0,1 0 0,-1 0 0,0 0 0,1 0 0,-1 0 0,0 0 0,1 0 0,-1-1 0,0 1 0,1 0 0,-1 0 0,0-1 0,1 1 0,-1 0 0,1 0 0,-1-1 0,1 1 0,-1-1 0,0 1 0,1-1 0,0 1 0,-1-1 0,1 1 0,-1-1 0,1 1 0,-1-1 0,1 1 0,0-1 0,0 0 0,-1 1 0,1-1 0,0 1 0,0-1 0,0 0 0,-1 1 0,1-1 0,0 0 0,0 0 0,0 1 0,0-1 0,0 0 0,1 1 0,-1-2 0,0 0 0,0 0 0,0-1 0,0 1 0,0 0 0,1 0 0,-1-1 0,1 1 0,0 0 0,-1 0 0,1-1 0,0 1 0,3-4 0,-3 5 0,-1 0 0,1 0 0,0 0 0,0 0 0,1 0 0,-1 0 0,0 0 0,0 0 0,0 1 0,1-1 0,-1 0 0,0 1 0,1-1 0,-1 1 0,0-1 0,1 1 0,-1 0 0,1-1 0,-1 1 0,1 0 0,-1 0 0,0 0 0,1 0 0,-1 0 0,1 1 0,-1-1 0,1 0 0,-1 1 0,0-1 0,1 1 0,-1-1 0,0 1 0,1-1 0,-1 1 0,2 2 0,0-1 0,0 0 0,-1 1 0,0 0 0,1-1 0,-1 1 0,0 0 0,0 0 0,-1 0 0,1 1 0,-1-1 0,1 0 0,-1 1 0,1 5 0,3 33 0,-5-39 0,0-1 0,0 0 0,0 1 0,0-1 0,-1 1 0,1-1 0,-1 1 0,1-1 0,-1 0 0,0 1 0,0-1 0,0 0 0,0 0 0,-2 3 0,2-5 0,1 1 0,0-1 0,-1 0 0,1 1 0,0-1 0,-1 0 0,1 0 0,-1 0 0,1 1 0,0-1 0,-1 0 0,1 0 0,-1 0 0,1 0 0,-1 0 0,1 0 0,-1 0 0,1 0 0,0 0 0,-1 0 0,1 0 0,-1 0 0,1 0 0,-1 0 0,1 0 0,0 0 0,-1 0 0,1-1 0,-1 1 0,1 0 0,0 0 0,-1 0 0,1-1 0,-1 1 0,1 0 0,0-1 0,-1 1 0,1 0 0,0-1 0,0 1 0,-1 0 0,1-1 0,0 1 0,0-1 0,0 1 0,-1 0 0,1-1 0,0 1 0,0-1 0,0 1 0,0-1 0,0 1 0,0 0 0,0-1 0,0 0 0,-7-27 0,7 25 0,-1 0 0,1 0 0,0 0 0,0 0 0,0 0 0,0 0 0,0 0 0,1 0 0,-1 0 0,1 0 0,0 1 0,0-1 0,0 0 0,0 0 0,1 0 0,2-3 0,-4 5 0,1 1 0,0-1 0,-1 0 0,1 1 0,0-1 0,0 1 0,0-1 0,0 1 0,0-1 0,-1 1 0,1-1 0,0 1 0,0 0 0,0-1 0,0 1 0,0 0 0,0 0 0,0 0 0,2 0 0,-1 0 0,1 1 0,-1-1 0,0 1 0,0 0 0,1 0 0,-1 0 0,0 0 0,0 0 0,0 0 0,0 1 0,3 2 0,-4-3 0,0-1 0,0 1 0,0 0 0,0 0 0,0 0 0,0-1 0,0 1 0,-1 0 0,1 0 0,0 0 0,-1 0 0,1 1 0,0-1 0,-1 0 0,1 0 0,-1 0 0,0 0 0,1 0 0,-1 1 0,0-1 0,0 0 0,0 0 0,0 1 0,0-1 0,0 0 0,0 0 0,-1 3 0,1-4 0,0 0 0,0 0 0,0 0 0,0 0 0,0 0 0,0 1 0,0-1 0,-1 0 0,1 0 0,0 0 0,0 0 0,0 0 0,0 0 0,0 0 0,0 0 0,-1 0 0,1 0 0,0 1 0,0-1 0,0 0 0,0 0 0,-1 0 0,1 0 0,0 0 0,0 0 0,0 0 0,0 0 0,0 0 0,-1 0 0,1 0 0,0 0 0,0-1 0,0 1 0,0 0 0,-1 0 0,1 0 0,0 0 0,0 0 0,0 0 0,0 0 0,0 0 0,0 0 0,-1 0 0,1-1 0,0 1 0,-6-10 0,-1-11 0,6 18 0,1 0 0,0 1 0,-1-1 0,1 0 0,1 0 0,-1 1 0,0-1 0,1 0 0,-1 1 0,1-1 0,0 1 0,0-1 0,0 1 0,0-1 0,0 1 0,1-1 0,-1 1 0,1 0 0,-1 0 0,1 0 0,0 0 0,0 0 0,0 0 0,0 0 0,0 1 0,0-1 0,1 1 0,4-3 0,-4 2 0,1 1 0,0-1 0,0 1 0,0-1 0,0 1 0,1 0 0,-1 1 0,0-1 0,0 1 0,1 0 0,-1 0 0,0 0 0,0 0 0,1 1 0,-1 0 0,0 0 0,0 0 0,5 2 0,-8-3 0,1 1 0,-1 0 0,0-1 0,0 1 0,1 0 0,-1 0 0,0 0 0,0 0 0,0 0 0,0 0 0,0 0 0,0 0 0,0 0 0,-1 0 0,1 0 0,0 1 0,-1-1 0,1 0 0,-1 1 0,1-1 0,-1 0 0,1 1 0,-1-1 0,0 0 0,0 1 0,0-1 0,0 1 0,0-1 0,0 1 0,0-1 0,0 0 0,-1 1 0,1-1 0,0 1 0,-1 1 0,-1 0 0,1 0 0,0-1 0,-1 1 0,0 0 0,1 0 0,-1-1 0,0 1 0,0-1 0,-1 0 0,1 1 0,0-1 0,-1 0 0,0 0 0,1-1 0,-4 3 0,-5 0 0,0 0 0,-1-1 0,1 0 0,-1 0 0,0-1 0,-17 0 0,-1-1 0,-41-5 0,68 4 0,0-1 0,0 0 0,-1 0 0,1 0 0,0 0 0,0 0 0,0-1 0,0 1 0,1-1 0,-1 0 0,-3-2 0,5 3 0,1 1 0,-1-1 0,1 1 0,-1-1 0,1 0 0,0 1 0,-1-1 0,1 1 0,-1-1 0,1 0 0,0 1 0,-1-1 0,1 0 0,0 1 0,0-1 0,0 0 0,0 1 0,0-1 0,0 0 0,-1 0 0,2 0 0,-1 0 0,0 0 0,1 0 0,0 0 0,-1 0 0,1 0 0,-1 0 0,1 0 0,0 1 0,0-1 0,-1 0 0,1 0 0,0 1 0,0-1 0,0 1 0,0-1 0,0 1 0,0-1 0,0 1 0,2-1 0,-1 0 0,0 1 0,0-1 0,0 1 0,0-1 0,0 1 0,0 0 0,0 0 0,1 0 0,-1 0 0,0 0 0,0 0 0,0 0 0,0 1 0,0-1 0,0 1 0,0 0 0,0 0 0,0 0 0,0 0 0,0 0 0,0 0 0,0 0 0,-1 0 0,1 1 0,0-1 0,-1 1 0,1-1 0,-1 1 0,0 0 0,1-1 0,-1 1 0,0 0 0,0 0 0,0 0 0,0 0 0,-1 0 0,1 0 0,0 0 0,-1 0 0,0 0 0,1 0 0,-1 1 0,0-1 0,0 0 0,0 0 0,0 0 0,0 0 0,-2 3 0,2-5 0,-1-1 0,0 0 0,1 0 0,-1 0 0,1 0 0,-1 0 0,1 0 0,0 0 0,-1 0 0,1-1 0,0 1 0,0 0 0,-1 0 0,1 0 0,0 0 0,0 0 0,0 0 0,0-1 0,1 1 0,-1 0 0,0 0 0,0 0 0,1 0 0,-1 0 0,1 0 0,-1 0 0,2-2 0,-1 2 0,0-1 0,1 1 0,-1 0 0,0 0 0,1 0 0,-1 0 0,1 0 0,-1 0 0,1 0 0,0 0 0,-1 1 0,1-1 0,0 0 0,-1 1 0,1 0 0,0-1 0,0 1 0,-1 0 0,1 0 0,0 0 0,0 0 0,0 0 0,-1 1 0,1-1 0,0 0 0,0 1 0,1 0 0,5 2 0,0 1 0,-1-1 0,1 2 0,9 6 0,-5-3 0,2-4 0,-9-3 0,-4 12 0,-1-9 0,0 0 0,0 0 0,-1 0 0,0 0 0,0 0 0,0 0 0,0-1 0,-1 1 0,1 0 0,-1 0 0,0-1 0,0 1 0,-4 4 0,4-7 0,1 1 0,-1-1 0,0 0 0,0 0 0,0 0 0,0 0 0,1 0 0,-1 0 0,0-1 0,-1 1 0,1-1 0,0 1 0,0-1 0,0 0 0,0 0 0,0 0 0,0 0 0,0 0 0,0 0 0,0-1 0,0 1 0,-1-1 0,1 1 0,0-1 0,0 0 0,1 0 0,-1 1 0,-3-4 0,-1 1 0,0-1 0,1 0 0,0 0 0,0 0 0,0-1 0,-8-9 0,12 12 0,-1 0 0,0-1 0,1 1 0,0 0 0,-1-1 0,1 1 0,0-1 0,1 1 0,-2-4 0,2 5 0,0 0 0,0 0 0,0 0 0,0 0 0,0 0 0,0 0 0,0 0 0,0 0 0,0 0 0,1 0 0,-1 0 0,0 0 0,1 0 0,-1 0 0,1 1 0,-1-1 0,1 0 0,-1 0 0,1 0 0,-1 1 0,1-1 0,0 0 0,0 0 0,1 0 0,-1 0 0,0 1 0,1-1 0,-1 1 0,1-1 0,-1 1 0,1 0 0,-1-1 0,1 1 0,-1 0 0,1 0 0,-1 0 0,1 0 0,-1 0 0,1 0 0,-1 1 0,1-1 0,-1 0 0,0 1 0,1-1 0,-1 1 0,1 0 0,-1-1 0,0 1 0,1 0 0,-1 0 0,0 0 0,0 0 0,0 0 0,0 0 0,0 0 0,0 0 0,0 1 0,0-1 0,0 0 0,0 0 0,-1 1 0,1-1 0,0 2 0,0-1 0,0-1 0,-1 0 0,1 0 0,-1 1 0,1-1 0,-1 0 0,1 1 0,-1-1 0,0 1 0,1-1 0,-1 1 0,0-1 0,0 0 0,0 1 0,0-1 0,0 1 0,-1-1 0,1 1 0,0-1 0,-1 0 0,1 1 0,-1-1 0,1 1 0,-1-1 0,0 0 0,0 0 0,1 1 0,-1-1 0,0 0 0,0 0 0,0 0 0,0 0 0,0 0 0,0 0 0,-1 0 0,1-1 0,0 1 0,0 0 0,-1-1 0,1 1 0,0 0 0,-1-1 0,1 0 0,-3 1 0,1-1 0,0 0 0,0 0 0,0 0 0,0 0 0,0 0 0,0-1 0,0 0 0,0 1 0,0-1 0,-6-3 0,9 4 0,-1 0 0,0 0 0,1-1 0,-1 1 0,0 0 0,1 0 0,-1-1 0,0 1 0,1-1 0,-1 1 0,1 0 0,-1-1 0,1 1 0,-1-1 0,1 1 0,-1-1 0,1 0 0,-1 1 0,1-1 0,0 1 0,-1-1 0,1 0 0,0 1 0,0-1 0,-1 0 0,1 1 0,0-1 0,0 0 0,0 1 0,0-1 0,0 0 0,0 0 0,0 1 0,0-1 0,0 0 0,0 1 0,0-1 0,1 0 0,-1 1 0,0-1 0,0 0 0,1 1 0,-1-1 0,0 0 0,1 1 0,-1-1 0,1 1 0,-1-1 0,1 1 0,-1-1 0,1 1 0,0-1 0,1-1 0,0 1 0,0 0 0,0 0 0,-1 0 0,1 0 0,0 0 0,0 0 0,1 1 0,-1-1 0,0 1 0,0-1 0,0 1 0,0 0 0,0 0 0,1 0 0,-1 0 0,0 0 0,0 1 0,0-1 0,0 1 0,0-1 0,0 1 0,0 0 0,0-1 0,0 1 0,3 2 0,-4-2 0,0-1 0,1 1 0,-1-1 0,0 1 0,0 0 0,0 0 0,0 0 0,0 0 0,0 0 0,0 0 0,0 0 0,-1 0 0,1 0 0,0 0 0,0 0 0,-1 0 0,1 1 0,-1-1 0,1 0 0,-1 1 0,0-1 0,1 0 0,-1 0 0,0 1 0,0-1 0,0 0 0,0 1 0,0-1 0,0 0 0,-1 1 0,1-1 0,0 0 0,0 1 0,-1-1 0,1 0 0,-1 0 0,0 1 0,1-1 0,-1 0 0,0 0 0,-1 2 0,1-2 0,1-1 0,-1 1 0,0 0 0,0-1 0,1 1 0,-1 0 0,0-1 0,0 1 0,0-1 0,0 1 0,0-1 0,0 0 0,0 1 0,0-1 0,0 0 0,0 0 0,0 0 0,0 0 0,0 1 0,0-1 0,0-1 0,0 1 0,0 0 0,0 0 0,0 0 0,0 0 0,0-1 0,0 1 0,0-1 0,0 1 0,0 0 0,1-1 0,-1 0 0,0 1 0,0-1 0,0 1 0,1-1 0,-1 0 0,0 0 0,0 1 0,1-1 0,-1 0 0,1 0 0,-1-1 0,-4-4 0,1 1 0,1-1 0,-1 1 0,1-1 0,-3-8 0,3 9 0,2 0 0,-1-1 0,1 1 0,0-1 0,0 1 0,0-1 0,1 1 0,-1-1 0,1 1 0,1-1 0,-1 1 0,1-1 0,0 1 0,3-10 0,-2 12 0,-1 0 0,1 0 0,0 1 0,-1-1 0,1 1 0,0-1 0,1 1 0,-1-1 0,0 1 0,1 0 0,-1 0 0,1 1 0,-1-1 0,1 0 0,0 1 0,0-1 0,0 1 0,0 0 0,0 0 0,0 0 0,0 1 0,0-1 0,0 1 0,1-1 0,-1 1 0,0 0 0,3 1 0,-1 0 0,-1 0 0,1 1 0,-1 0 0,1 0 0,-1 0 0,0 0 0,0 1 0,0-1 0,-1 1 0,1 0 0,0 0 0,-1 1 0,0-1 0,0 1 0,4 5 0,-7-8 0,1 0 0,0 1 0,0-1 0,0 1 0,0-1 0,-1 1 0,1 0 0,-1-1 0,1 1 0,-1 0 0,0 0 0,1-1 0,-1 1 0,0 0 0,0 0 0,-1-1 0,1 1 0,0 0 0,0 0 0,-1-1 0,1 1 0,-1 0 0,1-1 0,-1 1 0,0 0 0,0-1 0,0 1 0,0-1 0,0 0 0,0 1 0,0-1 0,0 0 0,-1 1 0,1-1 0,0 0 0,-1 0 0,1 0 0,-1 0 0,1 0 0,-1-1 0,1 1 0,-1 0 0,0-1 0,1 1 0,-1-1 0,0 1 0,0-1 0,1 0 0,-1 0 0,0 0 0,-3 0 0,4-1 0,0 1 0,0-1 0,-1 1 0,1-1 0,0 0 0,0 0 0,0 0 0,0 0 0,0 0 0,0 0 0,0 0 0,0 0 0,1 0 0,-1 0 0,0 0 0,0-1 0,1 1 0,-1 0 0,1 0 0,-1-1 0,1 1 0,0 0 0,0-1 0,-1 1 0,1-1 0,0 1 0,0 0 0,0-1 0,0 1 0,1 0 0,-1-1 0,0 1 0,0 0 0,1-2 0,0-1 0,0 0 0,0 0 0,1 1 0,-1-1 0,1 1 0,-1-1 0,1 1 0,0 0 0,0-1 0,1 1 0,3-4 0,-1 4 0,-1 0 0,1 0 0,0 0 0,0 1 0,0 0 0,1 0 0,-1 0 0,0 0 0,1 1 0,-1 0 0,8 0 0,-11 1 0,0-1 0,-1 1 0,1 0 0,0 0 0,0 0 0,0 0 0,0 0 0,-1 0 0,1 1 0,0-1 0,0 1 0,0-1 0,-1 1 0,1 0 0,0-1 0,-1 1 0,1 0 0,-1 0 0,1 0 0,-1 0 0,1 1 0,-1-1 0,0 0 0,1 1 0,-1-1 0,0 1 0,0-1 0,0 1 0,0-1 0,0 1 0,-1 0 0,1-1 0,0 1 0,-1 0 0,1 0 0,-1 2 0,0-2 0,0-1 0,0 1 0,0 0 0,0-1 0,0 1 0,-1 0 0,1-1 0,-1 1 0,1-1 0,-1 1 0,-1 2 0,1-2 0,0-1 0,0 0 0,1 1 0,-1-1 0,0 1 0,1-1 0,0 1 0,-1 0 0,1-1 0,0 1 0,0-1 0,0 1 0,0 0 0,0 2 0,0-2 0,2 3 0,-1 0 0,0 1 0,-1-1 0,1 1 0,-1 0 0,-1 7 0,1-12 0,0 1 0,-1-1 0,1 0 0,-1 0 0,1 1 0,-1-1 0,1 0 0,-1 0 0,0 0 0,0 0 0,1 0 0,-1 0 0,0 0 0,0 0 0,0 0 0,0 0 0,0-1 0,0 1 0,0 0 0,-1-1 0,1 1 0,0-1 0,0 1 0,0-1 0,-1 1 0,1-1 0,0 0 0,-1 0 0,1 0 0,0 0 0,0 0 0,-1 0 0,-1 0 0,0 0 0,1 0 0,-1 0 0,0 0 0,1-1 0,-1 1 0,0-1 0,1 0 0,-1 0 0,1 0 0,-1 0 0,1 0 0,0 0 0,-1-1 0,1 1 0,0-1 0,0 1 0,0-1 0,0 0 0,0 0 0,0 0 0,0 0 0,1 0 0,-1-1 0,1 1 0,0 0 0,0-1 0,-1 1 0,2-1 0,-1 1 0,-1-4 0,1-1 0,-1 0 0,1-1 0,0 1 0,1 0 0,0 0 0,0-1 0,1 1 0,0 0 0,0 0 0,3-10 0,-4 15 0,1 1 0,-1 0 0,0 0 0,1-1 0,-1 1 0,1 0 0,-1 0 0,1 0 0,0-1 0,0 1 0,-1 0 0,1 0 0,0 0 0,0 0 0,0 0 0,1 0 0,-1 1 0,-1-1 0,0 1 0,1 0 0,-1 0 0,1 0 0,-1 0 0,0 0 0,1 0 0,-1 0 0,1 1 0,-1-1 0,1 0 0,-1 0 0,0 0 0,1 0 0,-1 0 0,0 1 0,1-1 0,-1 0 0,1 0 0,-1 1 0,0-1 0,0 0 0,1 0 0,-1 1 0,0-1 0,1 0 0,-1 1 0,0-1 0,0 1 0,1-1 0,0 3 0,0-1 0,0 1 0,0-1 0,0 1 0,0-1 0,0 1 0,-1-1 0,0 1 0,1 0 0,-1-1 0,0 1 0,0 0 0,0 0 0,-1 4 0,-1-2 0,0 1 0,-1-1 0,1 0 0,-1 0 0,0 0 0,-7 8 0,8-11 0,-1 1 0,1-1 0,0 1 0,0 0 0,1-1 0,-1 1 0,0 0 0,1 0 0,0 0 0,-1 0 0,1 1 0,0-1 0,1 0 0,-1 0 0,1 1 0,-1-1 0,1 0 0,0 1 0,0-1 0,1 6 0,0-7 0,-1-1 0,1 0 0,-1 1 0,0-1 0,0 0 0,1 1 0,-1-1 0,0 1 0,0-1 0,0 0 0,-1 1 0,1-1 0,0 1 0,0-1 0,-1 0 0,1 1 0,-1-1 0,1 0 0,-1 1 0,0-1 0,1 0 0,-1 0 0,0 0 0,-1 1 0,0 0 0,0 0 0,-1-1 0,1 1 0,0-1 0,-1 0 0,0 1 0,1-1 0,-1-1 0,1 1 0,-1 0 0,-4 0 0,-9 1 0,1-2 0,-1 1 0,-23-4 0,36 2 0,-1 1 0,1-1 0,-1 0 0,1 0 0,0 0 0,-1 0 0,1-1 0,0 0 0,0 1 0,0-1 0,0 0 0,0 0 0,0-1 0,0 1 0,1-1 0,-1 1 0,-1-4 0,2 4 0,1 1 0,0-1 0,0 1 0,0-1 0,1 1 0,-1-1 0,0 0 0,0 1 0,1-1 0,-1 0 0,1 0 0,0 1 0,-1-1 0,1 0 0,0 0 0,0 0 0,0 0 0,0 1 0,1-1 0,-1 0 0,0 0 0,1 0 0,-1 1 0,1-1 0,0 0 0,0 1 0,-1-1 0,1 0 0,0 1 0,0-1 0,1 1 0,-1 0 0,2-3 0,-1 3 0,1-1 0,0 0 0,-1 1 0,1-1 0,0 1 0,0 0 0,0 0 0,-1 0 0,1 1 0,0-1 0,0 1 0,0-1 0,1 1 0,-1 0 0,0 0 0,4 1 0,-4-1 0,-1 1 0,1-1 0,-1 0 0,1 0 0,-1 0 0,1 0 0,-1-1 0,0 1 0,1 0 0,-1-1 0,1 0 0,-1 0 0,0 0 0,1 0 0,-1 0 0,0 0 0,0 0 0,0-1 0,0 1 0,0-1 0,0 1 0,3-4 0,2-5 0,6-8 0,-13 18 0,-1 0 0,1 0 0,0 0 0,0 0 0,0 0 0,0 0 0,-1 0 0,1 0 0,0 0 0,0 0 0,0 0 0,0 0 0,0 0 0,-1 0 0,1 0 0,0 0 0,0 0 0,0 0 0,0 0 0,0 0 0,-1 0 0,1 0 0,0 0 0,0-1 0,0 1 0,0 0 0,0 0 0,0 0 0,-1 0 0,1 0 0,0 0 0,0-1 0,0 1 0,0 0 0,0 0 0,0 0 0,0 0 0,0 0 0,0-1 0,0 1 0,0 0 0,0 0 0,0 0 0,0 0 0,0-1 0,0 1 0,0 0 0,0 0 0,0 0 0,0 0 0,0 0 0,0-1 0,0 1 0,0 0 0,0 0 0,0 0 0,0 0 0,0 0 0,0-1 0,1 1 0,-1 0 0,0 0 0,0 0 0,-1 0 0,0 1 0,0-1 0,0 1 0,0-1 0,1 1 0,-1 0 0,0-1 0,0 1 0,0 0 0,1 0 0,-1 0 0,1-1 0,-1 1 0,0 0 0,1 0 0,-1 0 0,1 0 0,0 0 0,-1 0 0,1 0 0,0 0 0,-1 2 0,-1 25 0,2-26 0,-28-68 0,27 65 0,1 0 0,-1 0 0,1 0 0,-1 0 0,1 0 0,-1 0 0,1 0 0,-1 0 0,0 0 0,1 0 0,-1 0 0,0 0 0,0 0 0,0 1 0,0-1 0,0 0 0,0 1 0,0-1 0,0 0 0,0 1 0,0-1 0,0 1 0,0 0 0,0-1 0,-1 1 0,1 0 0,0 0 0,0 0 0,0 0 0,-1 0 0,1 0 0,0 0 0,0 0 0,0 0 0,0 0 0,-1 1 0,1-1 0,0 0 0,0 1 0,0-1 0,0 1 0,0 0 0,0-1 0,0 1 0,0 0 0,0-1 0,0 1 0,0 0 0,1 0 0,-1 0 0,0 0 0,0 0 0,1 0 0,-1 0 0,0 1 0,-2 2 0,1-1 0,0 1 0,0-1 0,0 1 0,0-1 0,1 1 0,-1 0 0,1 0 0,0 0 0,0 0 0,0 0 0,1 0 0,-1 0 0,1 0 0,1 7 0,-1-11 0,0 0 0,0 1 0,0-1 0,0 0 0,0 0 0,0 1 0,0-1 0,0 0 0,0 0 0,0 1 0,0-1 0,0 0 0,1 0 0,-1 1 0,0-1 0,0 0 0,0 0 0,0 1 0,1-1 0,-1 0 0,0 0 0,0 0 0,1 0 0,-1 1 0,0-1 0,0 0 0,1 0 0,-1 0 0,0 0 0,0 0 0,1 0 0,-1 0 0,0 0 0,0 0 0,1 0 0,-1 0 0,0 0 0,1 0 0,-1 0 0,0 0 0,0 0 0,1 0 0,-1 0 0,0 0 0,1 0 0,-1 0 0,0 0 0,0 0 0,1-1 0,-1 1 0,0 0 0,0 0 0,0 0 0,1 0 0,-1-1 0,0 1 0,1-1 0,16-18 0,-2 2 0,-14 18 0,1 1 0,-1 0 0,0-1 0,0 1 0,0 0 0,0-1 0,-1 1 0,1 0 0,0 0 0,-1 0 0,1 0 0,-1 0 0,0 0 0,1 3 0,0 2 0,0-5 0,-1 0 0,1 0 0,-1 0 0,1 1 0,0-1 0,0 0 0,0 0 0,0 0 0,0 0 0,1-1 0,-1 1 0,1 0 0,-1 0 0,1-1 0,-1 1 0,1-1 0,0 1 0,0-1 0,0 0 0,0 0 0,0 0 0,0 0 0,0 0 0,0 0 0,0 0 0,4 0 0,-2-1 0,1 0 0,-1-1 0,0 1 0,1-1 0,-1 0 0,0 0 0,0-1 0,1 1 0,-1-1 0,0 0 0,-1 0 0,8-4 0,4-3 0,1 1 0,19-6 0,-16 6 0,-18 7 0,0 1 0,1 0 0,-1-1 0,1 0 0,-1 1 0,0-1 0,0 0 0,0 1 0,1-1 0,-1 0 0,0 0 0,0 0 0,0 0 0,0 0 0,0 0 0,0-1 0,-1 1 0,2-1 0,-2 1 0,0 0 0,0 1 0,0-1 0,0 0 0,-1 1 0,1-1 0,0 0 0,0 1 0,0-1 0,-1 0 0,1 1 0,0-1 0,-1 1 0,1-1 0,0 1 0,-1-1 0,1 1 0,-1-1 0,1 1 0,-1-1 0,1 1 0,-1-1 0,1 1 0,-1 0 0,0-1 0,0 1 0,-4-3 0,-1 0 0,0 1 0,0 0 0,0 0 0,0 0 0,-11-1 0,12 3 0,1-1 0,0 1 0,-1 0 0,1 0 0,-1 0 0,1 1 0,-1-1 0,1 1 0,0 0 0,0 0 0,-1 1 0,-6 3 0,4 0 0,0 0 0,0 0 0,1 1 0,-1 0 0,-8 11 0,11-13 0,-1 0 0,0 0 0,-1 0 0,1-1 0,0 0 0,-9 3 0,-23 15 0,35-20 0,1 0 0,-1 0 0,1 1 0,-1-1 0,1 0 0,0 1 0,0-1 0,-1 1 0,1 0 0,0-1 0,0 1 0,1 0 0,-1 0 0,0-1 0,0 1 0,0 3 0,1-4 0,1 0 0,-1 0 0,0 0 0,0 0 0,1 0 0,-1 0 0,1 0 0,-1-1 0,1 1 0,-1 0 0,1 0 0,-1 0 0,1-1 0,0 1 0,-1 0 0,1-1 0,0 1 0,0 0 0,0-1 0,-1 1 0,1-1 0,0 0 0,0 1 0,0-1 0,0 0 0,0 1 0,0-1 0,0 0 0,0 0 0,0 0 0,0 0 0,0 0 0,1 0 0,38 3 0,-36-3 0,19 0 0,194-3 0,-215 3 0,0 0 0,0-1 0,0 1 0,0 0 0,0-1 0,0 0 0,0 1 0,0-1 0,0 0 0,-1 0 0,1 0 0,0 0 0,-1 0 0,1-1 0,0 1 0,-1 0 0,0-1 0,1 1 0,-1-1 0,0 1 0,0-1 0,1 0 0,-1 0 0,-1 1 0,1-1 0,0 0 0,0 0 0,-1 0 0,1 0 0,-1 0 0,1 0 0,-1 0 0,0 0 0,0 0 0,0 0 0,0 0 0,0 0 0,-1 0 0,1 0 0,-1-2 0,0-1 0,0-1 0,0 1 0,0 0 0,-1 0 0,0 0 0,0 1 0,0-1 0,-1 0 0,1 1 0,-1-1 0,0 1 0,0 0 0,-1 0 0,-7-7 0,5 8 0,1 0 0,-1 0 0,0 1 0,0-1 0,0 1 0,0 1 0,-1-1 0,1 1 0,-1 0 0,1 1 0,0-1 0,-1 1 0,1 1 0,-1-1 0,-11 3 0,3 0 0,1 1 0,0 0 0,0 1 0,0 1 0,-23 12 0,36-17 0,0-1 0,-1 1 0,1 0 0,-1 0 0,1-1 0,0 1 0,0 0 0,-1 0 0,1 0 0,0 0 0,0 1 0,0-1 0,0 0 0,0 0 0,0 1 0,1-1 0,-1 0 0,0 1 0,1-1 0,-1 1 0,1-1 0,-1 1 0,0 2 0,2-3 0,0 0 0,-1 1 0,1-1 0,0 0 0,0 0 0,0 0 0,0 0 0,0 0 0,0 0 0,0 0 0,0 0 0,1 0 0,-1-1 0,0 1 0,0 0 0,1-1 0,-1 1 0,0-1 0,1 0 0,-1 1 0,0-1 0,1 0 0,-1 0 0,1 0 0,2 0 0,17 2-227,1-1-1,0 0 1,0-2-1,0-1 1,25-5-1,-27 3-6598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02.5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24575,'0'7'0,"-1"-1"0,0 1 0,0-1 0,-1 0 0,0 1 0,0-1 0,0 0 0,-1 0 0,-6 11 0,-11 27 0,20-43 0,0 0 0,0 0 0,-1 0 0,1 0 0,0 0 0,0 0 0,0 0 0,0 0 0,0 0 0,0 0 0,0 0 0,0 0 0,0 0 0,1 0 0,-1 0 0,0 0 0,1 0 0,-1 0 0,1 0 0,-1 0 0,1 0 0,-1-1 0,1 1 0,0 0 0,0 0 0,1 1 0,0-1 0,0 1 0,0-1 0,0 0 0,0 0 0,0 0 0,1-1 0,-1 1 0,0 0 0,5 0 0,6 0 0,1 0 0,0-1 0,15-1 0,-17 0 0,-6 1 0,0 0 0,0-1 0,0 1 0,0 0 0,0 1 0,-1 0 0,12 2 0,-15-2 0,0 0 0,-1 0 0,1 0 0,-1 0 0,1 0 0,-1 0 0,1 0 0,-1 1 0,0-1 0,0 0 0,0 1 0,0-1 0,0 1 0,0-1 0,0 1 0,0 0 0,0-1 0,-1 1 0,1 0 0,-1 0 0,1-1 0,-1 1 0,0 0 0,0 0 0,0 0 0,0 3 0,1 4 0,-1 1 0,0 0 0,-1-1 0,0 1 0,0-1 0,-1 1 0,-5 15 0,6-23 0,0 0 0,0 0 0,0 0 0,0 0 0,-1 0 0,1 0 0,-1 0 0,1 0 0,-1-1 0,0 1 0,1-1 0,-1 1 0,0-1 0,0 1 0,0-1 0,0 0 0,-1 0 0,1 0 0,0 0 0,0-1 0,-1 1 0,1 0 0,0-1 0,-1 0 0,1 0 0,0 1 0,-1-1 0,1 0 0,-1-1 0,1 1 0,0 0 0,-1-1 0,1 0 0,0 1 0,0-1 0,-4-1 0,-11-5-1365,2-2-5461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03.3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24575,'3'0'0,"4"0"0,3 0 0,3 0 0,5 0 0,3 0 0,0 0 0,3-3 0,-4-1-8191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07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64 24575,'-1'0'0,"1"-1"0,-1 0 0,0 1 0,1-1 0,-1 0 0,1 0 0,-1 1 0,1-1 0,-1 0 0,1 0 0,0 0 0,-1 0 0,1 1 0,0-1 0,0 0 0,0 0 0,0 0 0,-1 0 0,1 0 0,0 0 0,1 0 0,-1 0 0,0 0 0,0 1 0,0-1 0,0 0 0,1-2 0,0 1 0,1 0 0,-1 0 0,0 0 0,1 0 0,0 1 0,-1-1 0,1 0 0,0 1 0,0-1 0,3-2 0,-1 2 0,-1 0 0,1 0 0,-1 0 0,1 0 0,0 1 0,0 0 0,0-1 0,0 1 0,0 1 0,0-1 0,0 0 0,0 1 0,6 0 0,-7 1 0,-1 1 0,1-1 0,0 0 0,-1 1 0,1 0 0,-1 0 0,0 0 0,1 0 0,-1 0 0,0 0 0,0 0 0,0 1 0,-1-1 0,1 1 0,0-1 0,-1 1 0,0 0 0,1-1 0,-1 1 0,-1 0 0,1 0 0,0 0 0,-1 0 0,1 6 0,1 10 0,-1-1 0,-2 36 0,0-35 0,-1 7 0,0-1 0,5-27 0,3-15 0,-1 4 0,-1-2 0,1 0 0,1 0 0,0 1 0,1 0 0,14-21 0,-20 33 0,0 1 0,0 0 0,0-1 0,0 1 0,0 0 0,0 0 0,1 0 0,-1 0 0,0 0 0,1 0 0,-1 0 0,1 0 0,-1 1 0,1-1 0,-1 0 0,1 1 0,-1-1 0,1 1 0,0 0 0,1-1 0,-2 2 0,0-1 0,0 0 0,0 1 0,0-1 0,0 1 0,0-1 0,0 1 0,0 0 0,0 0 0,0-1 0,0 1 0,0 0 0,-1 0 0,1 0 0,0 0 0,-1 0 0,1 0 0,-1 0 0,1 0 0,-1 0 0,1 1 0,2 6 0,-1 0 0,0 0 0,0 0 0,-1 0 0,0 1 0,0 8 0,-1-1 0,0-19 0,2-28 0,-2 28 0,1 0 0,0 1 0,-1-1 0,1 0 0,0 1 0,1-1 0,-1 1 0,0-1 0,1 1 0,-1 0 0,1-1 0,0 1 0,-1 0 0,1 0 0,0 0 0,5-3 0,-7 5 0,1-1 0,0 1 0,0 0 0,0-1 0,0 1 0,0 0 0,0 0 0,0 0 0,0 0 0,0 0 0,0 0 0,0 0 0,0 0 0,0 0 0,0 0 0,0 0 0,0 1 0,-1-1 0,2 1 0,0 0 0,0 0 0,0 1 0,0-1 0,0 0 0,0 1 0,0 0 0,-1-1 0,1 1 0,-1 0 0,3 4 0,1 2-136,-1 0-1,0 1 1,0 0-1,-1 0 1,0 0-1,-1 0 1,0 0-1,0 1 0,1 16 1,-3-9-6690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08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1 24575,'-2'24'0,"-1"0"0,-1-1 0,-1 1 0,-1-1 0,-10 26 0,6-19 0,3-6-79,2-7-350,0 0 1,-10 20-1,7-23-6397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10.2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24575,'3'-3'0,"3"-1"0,2 3 0,-1 8 0,-2 5 0,-2 6 0,8 13 0,1 5 0,0 1 0,-4-4 0,1-2 0,-2-3 0,-1-6-8191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11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55 24575,'3'-3'0,"4"-1"0,3 1 0,4 0 0,1-2 0,2 0 0,3 0 0,1 2 0,-2-2 0,-2 0 0,-2-2 0,-2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25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92 160 24575,'-3'-1'0,"1"1"0,-1-1 0,0 0 0,1-1 0,-1 1 0,1 0 0,-1-1 0,1 1 0,0-1 0,-1 0 0,1 1 0,0-1 0,0 0 0,0-1 0,1 1 0,-1 0 0,-1-3 0,1 2 0,0 0 0,0 0 0,0 0 0,0 0 0,1 0 0,-1 0 0,1 0 0,0-1 0,0 1 0,0-1 0,0 1 0,0-8 0,2 9 0,0-1 0,0 1 0,1-1 0,-1 1 0,1 0 0,-1 0 0,1 0 0,0 0 0,0 0 0,0 0 0,0 0 0,0 1 0,0-1 0,0 1 0,1-1 0,-1 1 0,1 0 0,-1 0 0,1 0 0,-1 0 0,1 0 0,-1 1 0,1-1 0,0 1 0,3-1 0,-1 0 0,-1 1 0,1-1 0,0 1 0,0 0 0,-1 0 0,1 0 0,0 0 0,-1 1 0,1 0 0,0 0 0,-1 0 0,1 1 0,-1-1 0,5 3 0,-8-3 0,-1-1 0,1 1 0,0-1 0,0 1 0,-1-1 0,1 1 0,-1-1 0,1 1 0,-1 0 0,1-1 0,-1 1 0,1 0 0,-1 0 0,1-1 0,-1 1 0,0 0 0,1 0 0,-1-1 0,0 1 0,0 0 0,0 0 0,1 0 0,-1 0 0,0-1 0,0 1 0,0 0 0,0 0 0,-1 0 0,1 0 0,0 0 0,0-1 0,0 1 0,-1 1 0,0-1 0,0 0 0,0 0 0,0 0 0,1 0 0,-1 0 0,0-1 0,0 1 0,0 0 0,0-1 0,0 1 0,0 0 0,-1-1 0,1 0 0,0 1 0,0-1 0,0 0 0,0 1 0,-1-1 0,1 0 0,0 0 0,0 0 0,0 0 0,-2 0 0,-4-1 0,0 1 0,0 0 0,0 1 0,1-1 0,-1 1 0,0 1 0,-11 2 0,14-3 0,4 0 0,-1-1 0,0 0 0,1 0 0,-1 0 0,0 0 0,1 0 0,-1 0 0,0 0 0,1 0 0,-1-1 0,0 1 0,1 0 0,-1 0 0,0-1 0,1 1 0,-1 0 0,1 0 0,-1-1 0,1 1 0,-1-1 0,0 1 0,1-1 0,0 1 0,-1-1 0,1 1 0,-1-1 0,1 1 0,-1-1 0,1 1 0,0-1 0,0 0 0,-1 1 0,1-1 0,0 1 0,0-1 0,0 0 0,-1 1 0,1-1 0,0 0 0,0 0 0,0 1 0,0-1 0,0 0 0,1 1 0,-1-2 0,0 0 0,0 0 0,0-1 0,0 1 0,0 0 0,1 0 0,-1-1 0,1 1 0,0 0 0,-1 0 0,1-1 0,0 1 0,3-4 0,-3 5 0,-1 0 0,1 0 0,0 0 0,0 0 0,1 0 0,-1 0 0,0 0 0,0 0 0,0 1 0,1-1 0,-1 0 0,0 1 0,1-1 0,-1 1 0,0-1 0,1 1 0,-1 0 0,1-1 0,-1 1 0,1 0 0,-1 0 0,0 0 0,1 0 0,-1 0 0,1 1 0,-1-1 0,1 0 0,-1 1 0,0-1 0,1 1 0,-1-1 0,0 1 0,1-1 0,-1 1 0,2 2 0,0-1 0,0 0 0,-1 1 0,0 0 0,1-1 0,-1 1 0,0 0 0,0 0 0,-1 0 0,1 1 0,-1-1 0,1 0 0,-1 1 0,1 5 0,3 33 0,-5-39 0,0-1 0,0 0 0,0 1 0,0-1 0,-1 1 0,1-1 0,-1 1 0,1-1 0,-1 0 0,0 1 0,0-1 0,0 0 0,0 0 0,-2 3 0,2-5 0,1 1 0,0-1 0,-1 0 0,1 1 0,0-1 0,-1 0 0,1 0 0,-1 0 0,1 1 0,0-1 0,-1 0 0,1 0 0,-1 0 0,1 0 0,-1 0 0,1 0 0,-1 0 0,1 0 0,0 0 0,-1 0 0,1 0 0,-1 0 0,1 0 0,-1 0 0,1 0 0,0 0 0,-1 0 0,1-1 0,-1 1 0,1 0 0,0 0 0,-1 0 0,1-1 0,-1 1 0,1 0 0,0-1 0,-1 1 0,1 0 0,0-1 0,0 1 0,-1 0 0,1-1 0,0 1 0,0-1 0,0 1 0,-1 0 0,1-1 0,0 1 0,0-1 0,0 1 0,0-1 0,0 1 0,0 0 0,0-1 0,0 0 0,-7-27 0,7 25 0,-1 0 0,1 0 0,0 0 0,0 0 0,0 0 0,0 0 0,0 0 0,1 0 0,-1 0 0,1 0 0,0 1 0,0-1 0,0 0 0,0 0 0,1 0 0,2-3 0,-4 5 0,1 1 0,0-1 0,-1 0 0,1 1 0,0-1 0,0 1 0,0-1 0,0 1 0,0-1 0,-1 1 0,1-1 0,0 1 0,0 0 0,0-1 0,0 1 0,0 0 0,0 0 0,0 0 0,2 0 0,-1 0 0,1 1 0,-1-1 0,0 1 0,0 0 0,1 0 0,-1 0 0,0 0 0,0 0 0,0 0 0,0 1 0,3 2 0,-4-3 0,0-1 0,0 1 0,0 0 0,0 0 0,0 0 0,0-1 0,0 1 0,-1 0 0,1 0 0,0 0 0,-1 0 0,1 1 0,0-1 0,-1 0 0,1 0 0,-1 0 0,0 0 0,1 0 0,-1 1 0,0-1 0,0 0 0,0 0 0,0 1 0,0-1 0,0 0 0,0 0 0,-1 3 0,1-4 0,0 0 0,0 0 0,0 0 0,0 0 0,0 0 0,0 1 0,0-1 0,-1 0 0,1 0 0,0 0 0,0 0 0,0 0 0,0 0 0,0 0 0,0 0 0,-1 0 0,1 0 0,0 1 0,0-1 0,0 0 0,0 0 0,-1 0 0,1 0 0,0 0 0,0 0 0,0 0 0,0 0 0,0 0 0,-1 0 0,1 0 0,0 0 0,0-1 0,0 1 0,0 0 0,-1 0 0,1 0 0,0 0 0,0 0 0,0 0 0,0 0 0,0 0 0,0 0 0,-1 0 0,1-1 0,0 1 0,-6-10 0,-1-11 0,6 18 0,1 0 0,0 1 0,-1-1 0,1 0 0,1 0 0,-1 1 0,0-1 0,1 0 0,-1 1 0,1-1 0,0 1 0,0-1 0,0 1 0,0-1 0,0 1 0,1-1 0,-1 1 0,1 0 0,-1 0 0,1 0 0,0 0 0,0 0 0,0 0 0,0 0 0,0 1 0,0-1 0,1 1 0,4-3 0,-4 2 0,1 1 0,0-1 0,0 1 0,0-1 0,0 1 0,1 0 0,-1 1 0,0-1 0,0 1 0,1 0 0,-1 0 0,0 0 0,0 0 0,1 1 0,-1 0 0,0 0 0,0 0 0,5 2 0,-8-3 0,1 1 0,-1 0 0,0-1 0,0 1 0,1 0 0,-1 0 0,0 0 0,0 0 0,0 0 0,0 0 0,0 0 0,0 0 0,0 0 0,-1 0 0,1 0 0,0 1 0,-1-1 0,1 0 0,-1 1 0,1-1 0,-1 0 0,1 1 0,-1-1 0,0 0 0,0 1 0,0-1 0,0 1 0,0-1 0,0 1 0,0-1 0,0 0 0,-1 1 0,1-1 0,0 1 0,-1 1 0,-1 0 0,1 0 0,0-1 0,-1 1 0,0 0 0,1 0 0,-1-1 0,0 1 0,0-1 0,-1 0 0,1 1 0,0-1 0,-1 0 0,0 0 0,1-1 0,-4 3 0,-5 0 0,0 0 0,-1-1 0,1 0 0,-1 0 0,0-1 0,-17 0 0,-1-1 0,-41-5 0,68 4 0,0-1 0,0 0 0,-1 0 0,1 0 0,0 0 0,0 0 0,0-1 0,0 1 0,1-1 0,-1 0 0,-3-2 0,5 3 0,1 1 0,-1-1 0,1 1 0,-1-1 0,1 0 0,0 1 0,-1-1 0,1 1 0,-1-1 0,1 0 0,0 1 0,-1-1 0,1 0 0,0 1 0,0-1 0,0 0 0,0 1 0,0-1 0,0 0 0,-1 0 0,2 0 0,-1 0 0,0 0 0,1 0 0,0 0 0,-1 0 0,1 0 0,-1 0 0,1 0 0,0 1 0,0-1 0,-1 0 0,1 0 0,0 1 0,0-1 0,0 1 0,0-1 0,0 1 0,0-1 0,0 1 0,2-1 0,-1 0 0,0 1 0,0-1 0,0 1 0,0-1 0,0 1 0,0 0 0,0 0 0,1 0 0,-1 0 0,0 0 0,0 0 0,0 0 0,0 1 0,0-1 0,0 1 0,0 0 0,0 0 0,0 0 0,0 0 0,0 0 0,0 0 0,0 0 0,-1 0 0,1 1 0,0-1 0,-1 1 0,1-1 0,-1 1 0,0 0 0,1-1 0,-1 1 0,0 0 0,0 0 0,0 0 0,0 0 0,-1 0 0,1 0 0,0 0 0,-1 0 0,0 0 0,1 0 0,-1 1 0,0-1 0,0 0 0,0 0 0,0 0 0,0 0 0,-2 3 0,2-5 0,-1-1 0,0 0 0,1 0 0,-1 0 0,1 0 0,-1 0 0,1 0 0,0 0 0,-1 0 0,1-1 0,0 1 0,0 0 0,-1 0 0,1 0 0,0 0 0,0 0 0,0 0 0,0-1 0,1 1 0,-1 0 0,0 0 0,0 0 0,1 0 0,-1 0 0,1 0 0,-1 0 0,2-2 0,-1 2 0,0-1 0,1 1 0,-1 0 0,0 0 0,1 0 0,-1 0 0,1 0 0,-1 0 0,1 0 0,0 0 0,-1 1 0,1-1 0,0 0 0,-1 1 0,1 0 0,0-1 0,0 1 0,-1 0 0,1 0 0,0 0 0,0 0 0,0 0 0,-1 1 0,1-1 0,0 0 0,0 1 0,1 0 0,5 2 0,0 1 0,-1-1 0,1 2 0,9 6 0,-5-3 0,2-4 0,-9-3 0,-4 12 0,-1-9 0,0 0 0,0 0 0,-1 0 0,0 0 0,0 0 0,0 0 0,0-1 0,-1 1 0,1 0 0,-1 0 0,0-1 0,0 1 0,-4 4 0,4-7 0,1 1 0,-1-1 0,0 0 0,0 0 0,0 0 0,0 0 0,1 0 0,-1 0 0,0-1 0,-1 1 0,1-1 0,0 1 0,0-1 0,0 0 0,0 0 0,0 0 0,0 0 0,0 0 0,0 0 0,0-1 0,0 1 0,-1-1 0,1 1 0,0-1 0,0 0 0,1 0 0,-1 1 0,-3-4 0,-1 1 0,0-1 0,1 0 0,0 0 0,0 0 0,0-1 0,-8-9 0,12 12 0,-1 0 0,0-1 0,1 1 0,0 0 0,-1-1 0,1 1 0,0-1 0,1 1 0,-2-4 0,2 5 0,0 0 0,0 0 0,0 0 0,0 0 0,0 0 0,0 0 0,0 0 0,0 0 0,0 0 0,1 0 0,-1 0 0,0 0 0,1 0 0,-1 0 0,1 1 0,-1-1 0,1 0 0,-1 0 0,1 0 0,-1 1 0,1-1 0,0 0 0,0 0 0,1 0 0,-1 0 0,0 1 0,1-1 0,-1 1 0,1-1 0,-1 1 0,1 0 0,-1-1 0,1 1 0,-1 0 0,1 0 0,-1 0 0,1 0 0,-1 0 0,1 0 0,-1 1 0,1-1 0,-1 0 0,0 1 0,1-1 0,-1 1 0,1 0 0,-1-1 0,0 1 0,1 0 0,-1 0 0,0 0 0,0 0 0,0 0 0,0 0 0,0 0 0,0 0 0,0 1 0,0-1 0,0 0 0,0 0 0,-1 1 0,1-1 0,0 2 0,0-1 0,0-1 0,-1 0 0,1 0 0,-1 1 0,1-1 0,-1 0 0,1 1 0,-1-1 0,0 1 0,1-1 0,-1 1 0,0-1 0,0 0 0,0 1 0,0-1 0,0 1 0,-1-1 0,1 1 0,0-1 0,-1 0 0,1 1 0,-1-1 0,1 1 0,-1-1 0,0 0 0,0 0 0,1 1 0,-1-1 0,0 0 0,0 0 0,0 0 0,0 0 0,0 0 0,0 0 0,-1 0 0,1-1 0,0 1 0,0 0 0,-1-1 0,1 1 0,0 0 0,-1-1 0,1 0 0,-3 1 0,1-1 0,0 0 0,0 0 0,0 0 0,0 0 0,0 0 0,0-1 0,0 0 0,0 1 0,0-1 0,-6-3 0,9 4 0,-1 0 0,0 0 0,1-1 0,-1 1 0,0 0 0,1 0 0,-1-1 0,0 1 0,1-1 0,-1 1 0,1 0 0,-1-1 0,1 1 0,-1-1 0,1 1 0,-1-1 0,1 0 0,-1 1 0,1-1 0,0 1 0,-1-1 0,1 0 0,0 1 0,0-1 0,-1 0 0,1 1 0,0-1 0,0 0 0,0 1 0,0-1 0,0 0 0,0 0 0,0 1 0,0-1 0,0 0 0,0 1 0,0-1 0,1 0 0,-1 1 0,0-1 0,0 0 0,1 1 0,-1-1 0,0 0 0,1 1 0,-1-1 0,1 1 0,-1-1 0,1 1 0,-1-1 0,1 1 0,0-1 0,1-1 0,0 1 0,0 0 0,0 0 0,-1 0 0,1 0 0,0 0 0,0 0 0,1 1 0,-1-1 0,0 1 0,0-1 0,0 1 0,0 0 0,0 0 0,1 0 0,-1 0 0,0 0 0,0 1 0,0-1 0,0 1 0,0-1 0,0 1 0,0 0 0,0-1 0,0 1 0,3 2 0,-4-2 0,0-1 0,1 1 0,-1-1 0,0 1 0,0 0 0,0 0 0,0 0 0,0 0 0,0 0 0,0 0 0,0 0 0,-1 0 0,1 0 0,0 0 0,0 0 0,-1 0 0,1 1 0,-1-1 0,1 0 0,-1 1 0,0-1 0,1 0 0,-1 0 0,0 1 0,0-1 0,0 0 0,0 1 0,0-1 0,0 0 0,-1 1 0,1-1 0,0 0 0,0 1 0,-1-1 0,1 0 0,-1 0 0,0 1 0,1-1 0,-1 0 0,0 0 0,-1 2 0,1-2 0,1-1 0,-1 1 0,0 0 0,0-1 0,1 1 0,-1 0 0,0-1 0,0 1 0,0-1 0,0 1 0,0-1 0,0 0 0,0 1 0,0-1 0,0 0 0,0 0 0,0 0 0,0 0 0,0 1 0,0-1 0,0-1 0,0 1 0,0 0 0,0 0 0,0 0 0,0 0 0,0-1 0,0 1 0,0-1 0,0 1 0,0 0 0,1-1 0,-1 0 0,0 1 0,0-1 0,0 1 0,1-1 0,-1 0 0,0 0 0,0 1 0,1-1 0,-1 0 0,1 0 0,-1-1 0,-4-4 0,1 1 0,1-1 0,-1 1 0,1-1 0,-3-8 0,3 9 0,2 0 0,-1-1 0,1 1 0,0-1 0,0 1 0,0-1 0,1 1 0,-1-1 0,1 1 0,1-1 0,-1 1 0,1-1 0,0 1 0,3-10 0,-2 12 0,-1 0 0,1 0 0,0 1 0,-1-1 0,1 1 0,0-1 0,1 1 0,-1-1 0,0 1 0,1 0 0,-1 0 0,1 1 0,-1-1 0,1 0 0,0 1 0,0-1 0,0 1 0,0 0 0,0 0 0,0 0 0,0 1 0,0-1 0,0 1 0,1-1 0,-1 1 0,0 0 0,3 1 0,-1 0 0,-1 0 0,1 1 0,-1 0 0,1 0 0,-1 0 0,0 0 0,0 1 0,0-1 0,-1 1 0,1 0 0,0 0 0,-1 1 0,0-1 0,0 1 0,4 5 0,-7-8 0,1 0 0,0 1 0,0-1 0,0 1 0,0-1 0,-1 1 0,1 0 0,-1-1 0,1 1 0,-1 0 0,0 0 0,1-1 0,-1 1 0,0 0 0,0 0 0,-1-1 0,1 1 0,0 0 0,0 0 0,-1-1 0,1 1 0,-1 0 0,1-1 0,-1 1 0,0 0 0,0-1 0,0 1 0,0-1 0,0 0 0,0 1 0,0-1 0,0 0 0,-1 1 0,1-1 0,0 0 0,-1 0 0,1 0 0,-1 0 0,1 0 0,-1-1 0,1 1 0,-1 0 0,0-1 0,1 1 0,-1-1 0,0 1 0,0-1 0,1 0 0,-1 0 0,0 0 0,-3 0 0,4-1 0,0 1 0,0-1 0,-1 1 0,1-1 0,0 0 0,0 0 0,0 0 0,0 0 0,0 0 0,0 0 0,0 0 0,0 0 0,1 0 0,-1 0 0,0 0 0,0-1 0,1 1 0,-1 0 0,1 0 0,-1-1 0,1 1 0,0 0 0,0-1 0,-1 1 0,1-1 0,0 1 0,0 0 0,0-1 0,0 1 0,1 0 0,-1-1 0,0 1 0,0 0 0,1-2 0,0-1 0,0 0 0,0 0 0,1 1 0,-1-1 0,1 1 0,-1-1 0,1 1 0,0 0 0,0-1 0,1 1 0,3-4 0,-1 4 0,-1 0 0,1 0 0,0 0 0,0 1 0,0 0 0,1 0 0,-1 0 0,0 0 0,1 1 0,-1 0 0,8 0 0,-11 1 0,0-1 0,-1 1 0,1 0 0,0 0 0,0 0 0,0 0 0,0 0 0,-1 0 0,1 1 0,0-1 0,0 1 0,0-1 0,-1 1 0,1 0 0,0-1 0,-1 1 0,1 0 0,-1 0 0,1 0 0,-1 0 0,1 1 0,-1-1 0,0 0 0,1 1 0,-1-1 0,0 1 0,0-1 0,0 1 0,0-1 0,0 1 0,-1 0 0,1-1 0,0 1 0,-1 0 0,1 0 0,-1 2 0,0-2 0,0-1 0,0 1 0,0 0 0,0-1 0,0 1 0,-1 0 0,1-1 0,-1 1 0,1-1 0,-1 1 0,-1 2 0,1-2 0,0-1 0,0 0 0,1 1 0,-1-1 0,0 1 0,1-1 0,0 1 0,-1 0 0,1-1 0,0 1 0,0-1 0,0 1 0,0 0 0,0 2 0,0-2 0,2 3 0,-1 0 0,0 1 0,-1-1 0,1 1 0,-1 0 0,-1 7 0,1-12 0,0 1 0,-1-1 0,1 0 0,-1 0 0,1 1 0,-1-1 0,1 0 0,-1 0 0,0 0 0,0 0 0,1 0 0,-1 0 0,0 0 0,0 0 0,0 0 0,0 0 0,0-1 0,0 1 0,0 0 0,-1-1 0,1 1 0,0-1 0,0 1 0,0-1 0,-1 1 0,1-1 0,0 0 0,-1 0 0,1 0 0,0 0 0,0 0 0,-1 0 0,-1 0 0,0 0 0,1 0 0,-1 0 0,0 0 0,1-1 0,-1 1 0,0-1 0,1 0 0,-1 0 0,1 0 0,-1 0 0,1 0 0,0 0 0,-1-1 0,1 1 0,0-1 0,0 1 0,0-1 0,0 0 0,0 0 0,0 0 0,0 0 0,1 0 0,-1-1 0,1 1 0,0 0 0,0-1 0,-1 1 0,2-1 0,-1 1 0,-1-4 0,1-1 0,-1 0 0,1-1 0,0 1 0,1 0 0,0 0 0,0-1 0,1 1 0,0 0 0,0 0 0,3-10 0,-4 15 0,1 1 0,-1 0 0,0 0 0,1-1 0,-1 1 0,1 0 0,-1 0 0,1 0 0,0-1 0,0 1 0,-1 0 0,1 0 0,0 0 0,0 0 0,0 0 0,1 0 0,-1 1 0,-1-1 0,0 1 0,1 0 0,-1 0 0,1 0 0,-1 0 0,0 0 0,1 0 0,-1 0 0,1 1 0,-1-1 0,1 0 0,-1 0 0,0 0 0,1 0 0,-1 0 0,0 1 0,1-1 0,-1 0 0,1 0 0,-1 1 0,0-1 0,0 0 0,1 0 0,-1 1 0,0-1 0,1 0 0,-1 1 0,0-1 0,0 1 0,1-1 0,0 3 0,0-1 0,0 1 0,0-1 0,0 1 0,0-1 0,0 1 0,-1-1 0,0 1 0,1 0 0,-1-1 0,0 1 0,0 0 0,0 0 0,-1 4 0,-1-2 0,0 1 0,-1-1 0,1 0 0,-1 0 0,0 0 0,-7 8 0,8-11 0,-1 1 0,1-1 0,0 1 0,0 0 0,1-1 0,-1 1 0,0 0 0,1 0 0,0 0 0,-1 0 0,1 1 0,0-1 0,1 0 0,-1 0 0,1 1 0,-1-1 0,1 0 0,0 1 0,0-1 0,1 6 0,0-7 0,-1-1 0,1 0 0,-1 1 0,0-1 0,0 0 0,1 1 0,-1-1 0,0 1 0,0-1 0,0 0 0,-1 1 0,1-1 0,0 1 0,0-1 0,-1 0 0,1 1 0,-1-1 0,1 0 0,-1 1 0,0-1 0,1 0 0,-1 0 0,0 0 0,-1 1 0,0 0 0,0 0 0,-1-1 0,1 1 0,0-1 0,-1 0 0,0 1 0,1-1 0,-1-1 0,1 1 0,-1 0 0,-4 0 0,-9 1 0,1-2 0,-1 1 0,-23-4 0,36 2 0,-1 1 0,1-1 0,-1 0 0,1 0 0,0 0 0,-1 0 0,1-1 0,0 0 0,0 1 0,0-1 0,0 0 0,0 0 0,0-1 0,0 1 0,1-1 0,-1 1 0,-1-4 0,2 4 0,1 1 0,0-1 0,0 1 0,0-1 0,1 1 0,-1-1 0,0 0 0,0 1 0,1-1 0,-1 0 0,1 0 0,0 1 0,-1-1 0,1 0 0,0 0 0,0 0 0,0 0 0,0 1 0,1-1 0,-1 0 0,0 0 0,1 0 0,-1 1 0,1-1 0,0 0 0,0 1 0,-1-1 0,1 0 0,0 1 0,0-1 0,1 1 0,-1 0 0,2-3 0,-1 3 0,1-1 0,0 0 0,-1 1 0,1-1 0,0 1 0,0 0 0,0 0 0,-1 0 0,1 1 0,0-1 0,0 1 0,0-1 0,1 1 0,-1 0 0,0 0 0,4 1 0,-4-1 0,-1 1 0,1-1 0,-1 0 0,1 0 0,-1 0 0,1 0 0,-1-1 0,0 1 0,1 0 0,-1-1 0,1 0 0,-1 0 0,0 0 0,1 0 0,-1 0 0,0 0 0,0 0 0,0-1 0,0 1 0,0-1 0,0 1 0,3-4 0,2-5 0,6-8 0,-13 18 0,-1 0 0,1 0 0,0 0 0,0 0 0,0 0 0,0 0 0,-1 0 0,1 0 0,0 0 0,0 0 0,0 0 0,0 0 0,0 0 0,-1 0 0,1 0 0,0 0 0,0 0 0,0 0 0,0 0 0,0 0 0,-1 0 0,1 0 0,0 0 0,0-1 0,0 1 0,0 0 0,0 0 0,0 0 0,-1 0 0,1 0 0,0 0 0,0-1 0,0 1 0,0 0 0,0 0 0,0 0 0,0 0 0,0 0 0,0-1 0,0 1 0,0 0 0,0 0 0,0 0 0,0 0 0,0-1 0,0 1 0,0 0 0,0 0 0,0 0 0,0 0 0,0 0 0,0-1 0,0 1 0,0 0 0,0 0 0,0 0 0,0 0 0,0 0 0,0-1 0,1 1 0,-1 0 0,0 0 0,0 0 0,-1 0 0,0 1 0,0-1 0,0 1 0,0-1 0,1 1 0,-1 0 0,0-1 0,0 1 0,0 0 0,1 0 0,-1 0 0,1-1 0,-1 1 0,0 0 0,1 0 0,-1 0 0,1 0 0,0 0 0,-1 0 0,1 0 0,0 0 0,-1 2 0,-1 25 0,2-26 0,-28-68 0,27 65 0,1 0 0,-1 0 0,1 0 0,-1 0 0,1 0 0,-1 0 0,1 0 0,-1 0 0,0 0 0,1 0 0,-1 0 0,0 0 0,0 0 0,0 1 0,0-1 0,0 0 0,0 1 0,0-1 0,0 0 0,0 1 0,0-1 0,0 1 0,0 0 0,0-1 0,-1 1 0,1 0 0,0 0 0,0 0 0,0 0 0,-1 0 0,1 0 0,0 0 0,0 0 0,0 0 0,0 0 0,-1 1 0,1-1 0,0 0 0,0 1 0,0-1 0,0 1 0,0 0 0,0-1 0,0 1 0,0 0 0,0-1 0,0 1 0,0 0 0,1 0 0,-1 0 0,0 0 0,0 0 0,1 0 0,-1 0 0,0 1 0,-2 2 0,1-1 0,0 1 0,0-1 0,0 1 0,0-1 0,1 1 0,-1 0 0,1 0 0,0 0 0,0 0 0,0 0 0,1 0 0,-1 0 0,1 0 0,1 7 0,-1-11 0,0 0 0,0 1 0,0-1 0,0 0 0,0 0 0,0 1 0,0-1 0,0 0 0,0 0 0,0 1 0,0-1 0,0 0 0,1 0 0,-1 1 0,0-1 0,0 0 0,0 0 0,0 1 0,1-1 0,-1 0 0,0 0 0,0 0 0,1 0 0,-1 1 0,0-1 0,0 0 0,1 0 0,-1 0 0,0 0 0,0 0 0,1 0 0,-1 0 0,0 0 0,0 0 0,1 0 0,-1 0 0,0 0 0,1 0 0,-1 0 0,0 0 0,0 0 0,1 0 0,-1 0 0,0 0 0,1 0 0,-1 0 0,0 0 0,0 0 0,1-1 0,-1 1 0,0 0 0,0 0 0,0 0 0,1 0 0,-1-1 0,0 1 0,1-1 0,16-18 0,-2 2 0,-14 18 0,1 1 0,-1 0 0,0-1 0,0 1 0,0 0 0,0-1 0,-1 1 0,1 0 0,0 0 0,-1 0 0,1 0 0,-1 0 0,0 0 0,1 3 0,0 2 0,0-5 0,-1 0 0,1 0 0,-1 0 0,1 1 0,0-1 0,0 0 0,0 0 0,0 0 0,0 0 0,1-1 0,-1 1 0,1 0 0,-1 0 0,1-1 0,-1 1 0,1-1 0,0 1 0,0-1 0,0 0 0,0 0 0,0 0 0,0 0 0,0 0 0,0 0 0,0 0 0,4 0 0,-2-1 0,1 0 0,-1-1 0,0 1 0,1-1 0,-1 0 0,0 0 0,0-1 0,1 1 0,-1-1 0,0 0 0,-1 0 0,8-4 0,4-3 0,1 1 0,19-6 0,-16 6 0,-18 7 0,0 1 0,1 0 0,-1-1 0,1 0 0,-1 1 0,0-1 0,0 0 0,0 1 0,1-1 0,-1 0 0,0 0 0,0 0 0,0 0 0,0 0 0,0 0 0,0-1 0,-1 1 0,2-1 0,-2 1 0,0 0 0,0 1 0,0-1 0,0 0 0,-1 1 0,1-1 0,0 0 0,0 1 0,0-1 0,-1 0 0,1 1 0,0-1 0,-1 1 0,1-1 0,0 1 0,-1-1 0,1 1 0,-1-1 0,1 1 0,-1-1 0,1 1 0,-1-1 0,1 1 0,-1 0 0,0-1 0,0 1 0,-4-3 0,-1 0 0,0 1 0,0 0 0,0 0 0,0 0 0,-11-1 0,12 3 0,1-1 0,0 1 0,-1 0 0,1 0 0,-1 0 0,1 1 0,-1-1 0,1 1 0,0 0 0,0 0 0,-1 1 0,-6 3 0,4 0 0,0 0 0,0 0 0,1 1 0,-1 0 0,-8 11 0,11-13 0,-1 0 0,0 0 0,-1 0 0,1-1 0,0 0 0,-9 3 0,-23 15 0,35-20 0,1 0 0,-1 0 0,1 1 0,-1-1 0,1 0 0,0 1 0,0-1 0,-1 1 0,1 0 0,0-1 0,0 1 0,1 0 0,-1 0 0,0-1 0,0 1 0,0 3 0,1-4 0,1 0 0,-1 0 0,0 0 0,0 0 0,1 0 0,-1 0 0,1 0 0,-1-1 0,1 1 0,-1 0 0,1 0 0,-1 0 0,1-1 0,0 1 0,-1 0 0,1-1 0,0 1 0,0 0 0,0-1 0,-1 1 0,1-1 0,0 0 0,0 1 0,0-1 0,0 0 0,0 1 0,0-1 0,0 0 0,0 0 0,0 0 0,0 0 0,0 0 0,1 0 0,38 3 0,-36-3 0,19 0 0,194-3 0,-215 3 0,0 0 0,0-1 0,0 1 0,0 0 0,0-1 0,0 0 0,0 1 0,0-1 0,0 0 0,-1 0 0,1 0 0,0 0 0,-1 0 0,1-1 0,0 1 0,-1 0 0,0-1 0,1 1 0,-1-1 0,0 1 0,0-1 0,1 0 0,-1 0 0,-1 1 0,1-1 0,0 0 0,0 0 0,-1 0 0,1 0 0,-1 0 0,1 0 0,-1 0 0,0 0 0,0 0 0,0 0 0,0 0 0,0 0 0,-1 0 0,1 0 0,-1-2 0,0-1 0,0-1 0,0 1 0,0 0 0,-1 0 0,0 0 0,0 1 0,0-1 0,-1 0 0,1 1 0,-1-1 0,0 1 0,0 0 0,-1 0 0,-7-7 0,5 8 0,1 0 0,-1 0 0,0 1 0,0-1 0,0 1 0,0 1 0,-1-1 0,1 1 0,-1 0 0,1 1 0,0-1 0,-1 1 0,1 1 0,-1-1 0,-11 3 0,3 0 0,1 1 0,0 0 0,0 1 0,0 1 0,-23 12 0,36-17 0,0-1 0,-1 1 0,1 0 0,-1 0 0,1-1 0,0 1 0,0 0 0,-1 0 0,1 0 0,0 0 0,0 1 0,0-1 0,0 0 0,0 0 0,0 1 0,1-1 0,-1 0 0,0 1 0,1-1 0,-1 1 0,1-1 0,-1 1 0,0 2 0,2-3 0,0 0 0,-1 1 0,1-1 0,0 0 0,0 0 0,0 0 0,0 0 0,0 0 0,0 0 0,0 0 0,0 0 0,1 0 0,-1-1 0,0 1 0,0 0 0,1-1 0,-1 1 0,0-1 0,1 0 0,-1 1 0,0-1 0,1 0 0,-1 0 0,1 0 0,2 0 0,17 2-227,1-1-1,0 0 1,0-2-1,0-1 1,25-5-1,-27 3-6598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24575,'0'7'0,"-1"-1"0,0 1 0,0-1 0,-1 0 0,0 1 0,0-1 0,0 0 0,-1 0 0,-6 11 0,-11 27 0,20-43 0,0 0 0,0 0 0,-1 0 0,1 0 0,0 0 0,0 0 0,0 0 0,0 0 0,0 0 0,0 0 0,0 0 0,0 0 0,0 0 0,1 0 0,-1 0 0,0 0 0,1 0 0,-1 0 0,1 0 0,-1 0 0,1 0 0,-1-1 0,1 1 0,0 0 0,0 0 0,1 1 0,0-1 0,0 1 0,0-1 0,0 0 0,0 0 0,0 0 0,1-1 0,-1 1 0,0 0 0,5 0 0,6 0 0,1 0 0,0-1 0,15-1 0,-17 0 0,-6 1 0,0 0 0,0-1 0,0 1 0,0 0 0,0 1 0,-1 0 0,12 2 0,-15-2 0,0 0 0,-1 0 0,1 0 0,-1 0 0,1 0 0,-1 0 0,1 0 0,-1 1 0,0-1 0,0 0 0,0 1 0,0-1 0,0 1 0,0-1 0,0 1 0,0 0 0,0-1 0,-1 1 0,1 0 0,-1 0 0,1-1 0,-1 1 0,0 0 0,0 0 0,0 0 0,0 3 0,1 4 0,-1 1 0,0 0 0,-1-1 0,0 1 0,0-1 0,-1 1 0,-5 15 0,6-23 0,0 0 0,0 0 0,0 0 0,0 0 0,-1 0 0,1 0 0,-1 0 0,1 0 0,-1-1 0,0 1 0,1-1 0,-1 1 0,0-1 0,0 1 0,0-1 0,0 0 0,-1 0 0,1 0 0,0 0 0,0-1 0,-1 1 0,1 0 0,0-1 0,-1 0 0,1 0 0,0 1 0,-1-1 0,1 0 0,-1-1 0,1 1 0,0 0 0,-1-1 0,1 0 0,0 1 0,0-1 0,-4-1 0,-11-5-1365,2-2-5461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24575,'3'0'0,"4"0"0,3 0 0,3 0 0,5 0 0,3 0 0,0 0 0,3-3 0,-4-1-8191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64 24575,'-1'0'0,"1"-1"0,-1 0 0,0 1 0,1-1 0,-1 0 0,1 0 0,-1 1 0,1-1 0,-1 0 0,1 0 0,0 0 0,-1 0 0,1 1 0,0-1 0,0 0 0,0 0 0,0 0 0,-1 0 0,1 0 0,0 0 0,1 0 0,-1 0 0,0 0 0,0 1 0,0-1 0,0 0 0,1-2 0,0 1 0,1 0 0,-1 0 0,0 0 0,1 0 0,0 1 0,-1-1 0,1 0 0,0 1 0,0-1 0,3-2 0,-1 2 0,-1 0 0,1 0 0,-1 0 0,1 0 0,0 1 0,0 0 0,0-1 0,0 1 0,0 1 0,0-1 0,0 0 0,0 1 0,6 0 0,-7 1 0,-1 1 0,1-1 0,0 0 0,-1 1 0,1 0 0,-1 0 0,0 0 0,1 0 0,-1 0 0,0 0 0,0 0 0,0 1 0,-1-1 0,1 1 0,0-1 0,-1 1 0,0 0 0,1-1 0,-1 1 0,-1 0 0,1 0 0,0 0 0,-1 0 0,1 6 0,1 10 0,-1-1 0,-2 36 0,0-35 0,-1 7 0,0-1 0,5-27 0,3-15 0,-1 4 0,-1-2 0,1 0 0,1 0 0,0 1 0,1 0 0,14-21 0,-20 33 0,0 1 0,0 0 0,0-1 0,0 1 0,0 0 0,0 0 0,1 0 0,-1 0 0,0 0 0,1 0 0,-1 0 0,1 0 0,-1 1 0,1-1 0,-1 0 0,1 1 0,-1-1 0,1 1 0,0 0 0,1-1 0,-2 2 0,0-1 0,0 0 0,0 1 0,0-1 0,0 1 0,0-1 0,0 1 0,0 0 0,0 0 0,0-1 0,0 1 0,0 0 0,-1 0 0,1 0 0,0 0 0,-1 0 0,1 0 0,-1 0 0,1 0 0,-1 0 0,1 1 0,2 6 0,-1 0 0,0 0 0,0 0 0,-1 0 0,0 1 0,0 8 0,-1-1 0,0-19 0,2-28 0,-2 28 0,1 0 0,0 1 0,-1-1 0,1 0 0,0 1 0,1-1 0,-1 1 0,0-1 0,1 1 0,-1 0 0,1-1 0,0 1 0,-1 0 0,1 0 0,0 0 0,5-3 0,-7 5 0,1-1 0,0 1 0,0 0 0,0-1 0,0 1 0,0 0 0,0 0 0,0 0 0,0 0 0,0 0 0,0 0 0,0 0 0,0 0 0,0 0 0,0 0 0,0 0 0,0 1 0,-1-1 0,2 1 0,0 0 0,0 0 0,0 1 0,0-1 0,0 0 0,0 1 0,0 0 0,-1-1 0,1 1 0,-1 0 0,3 4 0,1 2-136,-1 0-1,0 1 1,0 0-1,-1 0 1,0 0-1,-1 0 1,0 0-1,0 1 0,1 16 1,-3-9-6690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1 24575,'-2'24'0,"-1"0"0,-1-1 0,-1 1 0,-1-1 0,-10 26 0,6-19 0,3-6-79,2-7-350,0 0 1,-10 20-1,7-23-6397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24575,'3'-3'0,"3"-1"0,2 3 0,-1 8 0,-2 5 0,-2 6 0,8 13 0,1 5 0,0 1 0,-4-4 0,1-2 0,-2-3 0,-1-6-8191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5:45.6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55 24575,'3'-3'0,"4"-1"0,3 1 0,4 0 0,1-2 0,2 0 0,3 0 0,1 2 0,-2-2 0,-2 0 0,-2-2 0,-2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6:16.1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66 24575,'1'0'0,"0"1"0,-1-1 0,1 0 0,0 1 0,0-1 0,0 1 0,-1 0 0,1-1 0,0 1 0,-1-1 0,1 1 0,-1 0 0,1-1 0,0 1 0,-1 0 0,0 0 0,1 0 0,-1-1 0,1 1 0,-1 0 0,0 0 0,0 0 0,1 0 0,-1 0 0,0-1 0,0 1 0,0 0 0,0 0 0,0 0 0,0 0 0,0 0 0,-1 0 0,1 1 0,-4 31 0,4-31 0,0-1 0,0 0 0,0 1 0,0-1 0,0 1 0,-1-1 0,1 0 0,-1 1 0,1-1 0,-1 0 0,1 1 0,-1-1 0,0 0 0,0 0 0,0 0 0,1 0 0,-1 0 0,0 0 0,0 0 0,-1 0 0,1 0 0,0 0 0,0 0 0,0 0 0,0-1 0,-1 1 0,1-1 0,0 1 0,-1-1 0,1 1 0,0-1 0,-1 0 0,1 1 0,-1-1 0,1 0 0,-3 0 0,1-1 0,1 0 0,0 0 0,0 0 0,0 0 0,0-1 0,0 1 0,0 0 0,0-1 0,0 1 0,0-1 0,1 0 0,-1 0 0,1 0 0,-1 0 0,1 0 0,0 0 0,0 0 0,0 0 0,0 0 0,0 0 0,-1-5 0,1 3 0,-1 0 0,1 0 0,0-1 0,1 1 0,-1-1 0,1 1 0,0-1 0,0 1 0,0-1 0,1 1 0,-1 0 0,1-1 0,0 1 0,1 0 0,1-6 0,-1 7 0,-1 1 0,1 0 0,0 0 0,-1 0 0,1 0 0,0 0 0,0 0 0,1 0 0,-1 0 0,0 1 0,1-1 0,-1 1 0,0 0 0,1 0 0,0 0 0,-1 0 0,1 0 0,0 0 0,-1 1 0,1-1 0,0 1 0,0 0 0,-1 0 0,1 0 0,3 0 0,-3 1 0,0-1 0,0 1 0,0-1 0,-1 1 0,1 0 0,0 0 0,-1 0 0,1 0 0,0 1 0,-1-1 0,0 1 0,1 0 0,-1-1 0,0 1 0,0 0 0,0 0 0,0 0 0,0 1 0,0-1 0,-1 0 0,1 1 0,2 4 0,-2-3 0,-1 0 0,1 0 0,0 1 0,-1-1 0,0 0 0,0 0 0,-1 1 0,1-1 0,-1 1 0,0-1 0,0 0 0,0 1 0,-1-1 0,0 6 0,1-9 0,0-1 0,-1 1 0,1 0 0,0 0 0,0-1 0,0 1 0,-1 0 0,1-1 0,0 1 0,-1 0 0,1-1 0,-1 1 0,1 0 0,0-1 0,-1 1 0,0-1 0,1 1 0,-1-1 0,1 1 0,-1-1 0,0 1 0,0-1 0,1 0 0,-1 0 0,1 0 0,-1 0 0,1 0 0,-1 0 0,1-1 0,-1 1 0,1 0 0,-1 0 0,1-1 0,-1 1 0,1 0 0,0-1 0,-1 1 0,1 0 0,0-1 0,-1 1 0,1-1 0,0 1 0,-1 0 0,1-2 0,-13-30 0,13 27 0,-1 0 0,0 0 0,1 0 0,0 0 0,1 0 0,-1 0 0,1 0 0,0 0 0,0 0 0,3-8 0,-3 11 0,-1 1 0,1 0 0,0-1 0,0 1 0,0 0 0,0 0 0,0 0 0,0 0 0,0 0 0,0 0 0,0 0 0,1 0 0,-1 0 0,0 0 0,1 0 0,-1 1 0,0-1 0,1 1 0,-1-1 0,1 1 0,-1-1 0,1 1 0,-1 0 0,1 0 0,-1 0 0,1 0 0,0 0 0,-1 0 0,1 0 0,-1 0 0,1 1 0,-1-1 0,1 0 0,-1 1 0,0-1 0,1 1 0,-1 0 0,1 0 0,0 0 0,2 2 0,-1-1 0,0 0 0,0 1 0,0-1 0,0 1 0,-1 0 0,1 0 0,-1 0 0,0 0 0,0 1 0,0-1 0,0 0 0,0 1 0,-1 0 0,1-1 0,-1 1 0,0 0 0,0-1 0,-1 1 0,1 0 0,-1 4 0,2 8 0,-2-1 0,0 1 0,-4 30 0,4-45 0,0 0 0,0 0 0,0 0 0,0 0 0,0 0 0,-1 1 0,1-1 0,0 0 0,-1 0 0,1 0 0,-1 0 0,1 0 0,-1 0 0,0 0 0,1 0 0,-1 0 0,0-1 0,0 1 0,1 0 0,-1 0 0,-2 1 0,2-2 0,0 0 0,0 0 0,0 0 0,0 0 0,0 1 0,0-2 0,0 1 0,0 0 0,0 0 0,0 0 0,0 0 0,0-1 0,0 1 0,0 0 0,0-1 0,0 1 0,0-1 0,0 1 0,-1-2 0,-2-1 0,0 0 0,0 0 0,0-1 0,1 1 0,-1-1 0,1 0 0,0 0 0,-4-8 0,3 3 0,0 0 0,1 0 0,1 0 0,0 0 0,0-1 0,0 1 0,1-1 0,1 1 0,0-1 0,1-10 0,2 8 0,2 20 0,2 21 0,-6-14 0,-1 0 0,-3 26 0,2-36 0,1-1 0,-1 0 0,0 0 0,0 0 0,0 0 0,-1 0 0,0 0 0,1-1 0,-1 1 0,0 0 0,-1-1 0,1 1 0,-1-1 0,-5 6 0,8-9 0,-1 1 0,0-1 0,1 1 0,-1 0 0,0-1 0,0 0 0,1 1 0,-1-1 0,0 1 0,0-1 0,0 0 0,0 0 0,1 1 0,-1-1 0,0 0 0,0 0 0,0 0 0,0 0 0,0 0 0,0 0 0,1 0 0,-1 0 0,0-1 0,0 1 0,0 0 0,-1-1 0,1 0 0,0 0 0,0 0 0,-1 0 0,1 0 0,0 0 0,0 0 0,0-1 0,0 1 0,1 0 0,-1-1 0,0 1 0,0-1 0,0-1 0,-2-6 0,1-1 0,0 1 0,-1-16 0,1 11 0,0 3 0,1 1 0,0-1 0,0 0 0,1 1 0,1-1 0,0 0 0,0 1 0,5-16 0,-6 25 0,0 0 0,0 0 0,0 0 0,1 0 0,-1 1 0,1-1 0,-1 0 0,0 0 0,1 1 0,-1-1 0,1 0 0,-1 1 0,1-1 0,0 1 0,-1-1 0,1 1 0,0-1 0,-1 1 0,1-1 0,0 1 0,-1-1 0,1 1 0,0 0 0,0-1 0,0 1 0,-1 0 0,1 0 0,0 0 0,0 0 0,0 0 0,0-1 0,-1 2 0,1-1 0,0 0 0,0 0 0,0 0 0,0 0 0,-1 0 0,1 1 0,0-1 0,0 0 0,0 1 0,-1-1 0,1 0 0,0 1 0,-1-1 0,1 1 0,0 0 0,-1-1 0,1 1 0,-1-1 0,1 1 0,0 0 0,-1-1 0,1 2 0,2 3 0,1-1 0,-1 0 0,-1 1 0,1 0 0,-1-1 0,1 1 0,1 9 0,-2-7 0,-1-1 0,0 1 0,0 0 0,0-1 0,-1 1 0,0 0 0,-2 9 0,-2-10 0,1-12 0,-1-13 0,3 11 0,-4-38 0,5 44 0,0-1 0,0 0 0,0 1 0,0-1 0,1 0 0,-1 1 0,1-1 0,0 0 0,-1 1 0,1-1 0,0 1 0,1-1 0,1-2 0,-3 5 0,0 0 0,0-1 0,0 1 0,0 0 0,1 0 0,-1 0 0,0 0 0,0-1 0,0 1 0,0 0 0,1 0 0,-1 0 0,0 0 0,0 0 0,0 0 0,1 0 0,-1-1 0,0 1 0,0 0 0,1 0 0,-1 0 0,0 0 0,0 0 0,0 0 0,1 0 0,-1 0 0,0 0 0,0 0 0,1 0 0,-1 0 0,0 1 0,0-1 0,1 0 0,-1 0 0,0 0 0,0 0 0,0 0 0,1 0 0,-1 0 0,0 1 0,0-1 0,0 0 0,1 0 0,6 14 0,0 15 0,-7-26 0,3 33 0,-3-35 0,0 1 0,0 0 0,-1-1 0,1 1 0,0 0 0,-1-1 0,1 1 0,-1-1 0,1 1 0,-1-1 0,0 1 0,0-1 0,1 1 0,-1-1 0,0 1 0,0-1 0,0 0 0,-2 2 0,3-3 0,-1 0 0,1 0 0,0 1 0,-1-1 0,1 0 0,0 0 0,0 0 0,-1 1 0,1-1 0,0 0 0,-1 0 0,1 0 0,0 0 0,-1 0 0,1 0 0,0 0 0,-1 0 0,1 0 0,0 0 0,-1 0 0,1 0 0,0 0 0,-1 0 0,1 0 0,0 0 0,-1 0 0,1-1 0,0 1 0,-1 0 0,1 0 0,0 0 0,0 0 0,-1-1 0,1 1 0,-7-14 0,5-16 0,2 30 0,0-1 0,0 0 0,1 0 0,-1 0 0,0 0 0,0 1 0,0-1 0,1 0 0,-1 0 0,0 0 0,1 1 0,-1-1 0,0 0 0,1 0 0,-1 1 0,1-1 0,-1 1 0,1-1 0,0 0 0,-1 1 0,1-1 0,0 1 0,-1-1 0,1 1 0,0-1 0,0 1 0,-1 0 0,1-1 0,0 1 0,0 0 0,0 0 0,-1 0 0,1-1 0,0 1 0,0 0 0,0 0 0,0 0 0,-1 0 0,1 0 0,0 1 0,0-1 0,1 0 0,-1 1 0,1 0 0,-1 0 0,1 0 0,-1 1 0,1-1 0,-1 0 0,0 1 0,0-1 0,0 0 0,1 1 0,-2 0 0,1-1 0,0 1 0,0 0 0,0-1 0,-1 1 0,1 0 0,0 2 0,0 27 0,-1-30 0,0 1 0,0-1 0,0 0 0,0 0 0,0 0 0,-1 0 0,1 0 0,0 0 0,-1 0 0,1 0 0,-1 0 0,1 0 0,-1 0 0,0 0 0,1 0 0,-1 0 0,0 0 0,0 0 0,1 0 0,-1-1 0,0 1 0,0 0 0,0-1 0,-1 2 0,1-2 0,1 0 0,-1 0 0,1 0 0,0 0 0,-1 0 0,1 0 0,-1 0 0,1 0 0,0 0 0,-1 0 0,1 0 0,-1 0 0,1-1 0,0 1 0,-1 0 0,1 0 0,0 0 0,-1 0 0,1-1 0,0 1 0,-1 0 0,1 0 0,0 0 0,-1-1 0,1 1 0,0 0 0,0-1 0,-1 1 0,1 0 0,0-1 0,0 1 0,0 0 0,-1-1 0,1 1 0,0-1 0,0-1 0,2 12 0,6 73-1365,-8-64-5461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6:28.9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 24575,'0'0'0,"0"1"0,1-1 0,-1 0 0,0 0 0,1 0 0,-1 1 0,0-1 0,1 0 0,-1 0 0,0 0 0,1 0 0,-1 0 0,0 0 0,1 1 0,-1-1 0,1 0 0,-1 0 0,0 0 0,1 0 0,-1 0 0,0-1 0,1 1 0,-1 0 0,1 0 0,-1 0 0,0 0 0,1 0 0,-1 0 0,0-1 0,1 1 0,-1 0 0,0 0 0,1 0 0,-1-1 0,0 1 0,0 0 0,1 0 0,-1-1 0,17-10 0,-13 7 0,0 0 0,1 0 0,-1 0 0,1 1 0,0 0 0,0 0 0,1 0 0,6-3 0,-9 6 0,-1-1 0,1 1 0,0-1 0,0 1 0,-1 0 0,1 0 0,0 1 0,0-1 0,0 0 0,-1 1 0,1 0 0,0-1 0,-1 1 0,1 0 0,-1 0 0,1 1 0,-1-1 0,1 1 0,-1-1 0,3 3 0,0 0 0,1 1 0,-1-1 0,0 1 0,0 0 0,-1 1 0,0-1 0,0 1 0,0 0 0,0 0 0,-1 0 0,0 0 0,0 1 0,-1-1 0,0 1 0,0-1 0,1 9 0,-3-11 0,1 0 0,-1 0 0,0 0 0,0 0 0,0 0 0,0 1 0,-1-1 0,0 0 0,0 0 0,0 0 0,0 0 0,-1 0 0,0-1 0,1 1 0,-1 0 0,-1-1 0,1 1 0,0-1 0,-1 0 0,0 0 0,1 0 0,-1 0 0,-1 0 0,1 0 0,0-1 0,-1 0 0,-6 4 0,0-1 0,-17 9 0,25-5 0,14 1 0,24 6 0,40 11 0,13 6 0,-71-26 120,-11-6-321,-7-7-1083,-8-3-5542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0:43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1864,'0'0'2038,"-4"0"-2822,3 0 745,0 0 1,0 0 0,1 0 0,-1 0-1,0 0 1,0 0 0,0 1 0,1-1-1,-1 0 1,0 0 0,0 1 0,1-1-1,-1 0 1,0 1 0,0-1 0,1 1 0,-1-1-1,1 1 1,-1-1 0,0 1 0,1-1-1,-1 1 1,1 0 0,-1-1 0,1 1-1,0 0 1,-1-1 0,1 1 0,-1 0-1,1 0 1,0-1 0,0 1 0,0 0-1,-1 0 1,1-1 0,0 1 0,0 0-1,0 0 1,0 0 0,0-1 0,1 3-1,-1 1-760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6:30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24575,'3'3'0,"7"1"0,1 2 0,0 4 0,-3-1-8191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06.5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122 379 24575,'1'-1'0,"0"1"0,0 0 0,0 0 0,0-1 0,-1 1 0,1 0 0,0-1 0,0 1 0,0-1 0,-1 1 0,1-1 0,0 1 0,-1-1 0,1 1 0,-1-1 0,1 0 0,0 0 0,-1 1 0,0-1 0,1 0 0,-1 0 0,1 1 0,-1-1 0,0 0 0,1 0 0,-1 0 0,0 0 0,0 1 0,0-1 0,0 0 0,0 0 0,0 0 0,0 0 0,0 0 0,0-1 0,-4-37 0,3 32 0,-1-11 0,-1 6 0,1 0 0,1 1 0,0-1 0,0 0 0,1 0 0,1 0 0,0 0 0,0 1 0,4-13 0,-5 23 0,0 0 0,1 1 0,-1-1 0,0 0 0,0 1 0,1-1 0,-1 1 0,0-1 0,1 0 0,-1 1 0,0-1 0,1 1 0,-1-1 0,1 1 0,-1-1 0,1 1 0,-1 0 0,1-1 0,-1 1 0,1 0 0,-1-1 0,2 1 0,5 8 0,0 23 0,-8 2 0,1-32 0,0 0 0,0 0 0,0 0 0,-1 0 0,1 0 0,0 0 0,0 0 0,-1-1 0,1 1 0,0 0 0,-1 0 0,1 0 0,-1 0 0,1 0 0,-1-1 0,1 1 0,-1 0 0,0 0 0,1-1 0,-1 1 0,0 0 0,0-1 0,0 1 0,1-1 0,-1 1 0,0-1 0,0 1 0,0-1 0,0 0 0,-1 1 0,1-1 0,1-1 0,-1 1 0,0-1 0,0 1 0,1 0 0,-1-1 0,0 1 0,1-1 0,-1 0 0,1 1 0,-1-1 0,0 1 0,1-1 0,0 0 0,-1 0 0,1 1 0,-1-1 0,1 0 0,0 0 0,-1 1 0,1-1 0,0 0 0,0 0 0,0 0 0,0 1 0,0-3 0,-3-26 0,3 25 0,-1-3 0,0-4 0,1 0 0,0 0 0,3-18 0,-4 28 0,1 0 0,0 0 0,1 0 0,-1 0 0,0 0 0,0 0 0,0 0 0,1-1 0,-1 1 0,0 0 0,1 0 0,-1 1 0,1-1 0,-1 0 0,1 0 0,0 0 0,-1 0 0,1 0 0,0 0 0,0 1 0,0-1 0,-1 0 0,1 1 0,0-1 0,0 1 0,0-1 0,0 1 0,0-1 0,0 1 0,0 0 0,0-1 0,0 1 0,0 0 0,0 0 0,0 0 0,0-1 0,1 1 0,-1 0 0,0 1 0,0-1 0,0 0 0,0 0 0,0 0 0,0 1 0,0-1 0,0 0 0,1 2 0,1-1 0,-1 1 0,0 0 0,1 0 0,-1 0 0,0 0 0,0 0 0,0 0 0,0 1 0,-1-1 0,1 1 0,0-1 0,-1 1 0,0 0 0,0 0 0,0-1 0,0 1 0,0 0 0,0 0 0,0 6 0,-1-7 0,1 0 0,-1 1 0,0-1 0,0 0 0,1 1 0,-2-1 0,1 0 0,0 1 0,0-1 0,-1 1 0,1-1 0,-1 0 0,0 0 0,0 1 0,0-1 0,0 0 0,0 0 0,0 0 0,0 0 0,-1 0 0,1 0 0,-1 0 0,0-1 0,-2 4 0,3-5 0,0 0 0,0 0 0,0 1 0,1-1 0,-1 0 0,0 0 0,0 0 0,0 0 0,0 0 0,1 0 0,-1 0 0,0 0 0,0 0 0,0-1 0,0 1 0,1 0 0,-1 0 0,0-1 0,0 1 0,0-1 0,1 1 0,-1 0 0,0-1 0,1 1 0,-1-1 0,0 0 0,1 1 0,-1-1 0,1 0 0,-1 1 0,1-1 0,-1 0 0,1 1 0,0-1 0,-1 0 0,1 0 0,0 0 0,-1 1 0,1-1 0,0 0 0,0 0 0,0-1 0,-7-39 0,7 35 0,0 0 0,1 0 0,0 0 0,0 0 0,1 0 0,3-11 0,-4 15 0,0 0 0,0-1 0,0 1 0,0 0 0,0 0 0,1 0 0,-1 0 0,1 0 0,0 0 0,-1 0 0,1 0 0,0 1 0,0-1 0,0 1 0,0-1 0,0 1 0,0 0 0,5-2 0,-6 3 0,0-1 0,0 1 0,0 0 0,-1 0 0,1 0 0,0 0 0,0 0 0,0 0 0,0 0 0,0 0 0,0 0 0,0 1 0,-1-1 0,1 0 0,0 0 0,0 1 0,0-1 0,0 1 0,-1-1 0,1 1 0,0-1 0,0 1 0,-1-1 0,1 1 0,0-1 0,0 2 0,0 0 0,1 0 0,-1 1 0,0-1 0,0 0 0,0 1 0,0-1 0,0 1 0,0 0 0,0 2 0,0 4 0,0 0 0,-1 0 0,0 0 0,-1 13 0,0-18 0,0 1 0,0-1 0,0 1 0,-1-1 0,0 0 0,0 0 0,0 0 0,0 0 0,-1 0 0,1 0 0,-1 0 0,0-1 0,0 0 0,-7 6 0,8-7 0,0-1 0,0 0 0,0 1 0,0-1 0,0 0 0,0 0 0,0 0 0,0 0 0,0-1 0,-1 1 0,1-1 0,0 1 0,-1-1 0,1 0 0,0 0 0,-1 0 0,1 0 0,0 0 0,-1 0 0,1-1 0,0 1 0,0-1 0,-1 1 0,1-1 0,0 0 0,0 0 0,0 0 0,0 0 0,0-1 0,-3-2 0,2 1 0,0 0 0,1 0 0,-1-1 0,1 1 0,0-1 0,0 0 0,0 1 0,1-1 0,-1 0 0,1 0 0,0 0 0,0 0 0,0 0 0,1 0 0,-1-8 0,3-64 0,-2 74 0,0-1 0,0-1 0,1 1 0,-1 0 0,1 0 0,0 0 0,-1 0 0,1-1 0,1 1 0,-1 0 0,0 1 0,1-1 0,-1 0 0,1 0 0,0 1 0,0-1 0,0 1 0,0-1 0,1 1 0,-1 0 0,1 0 0,-1 0 0,1 0 0,5-2 0,-4 3 0,0-1 0,0 1 0,1 0 0,-1 1 0,0-1 0,1 1 0,-1 0 0,1 0 0,-1 0 0,0 0 0,1 1 0,-1 0 0,0 0 0,1 0 0,-1 1 0,0-1 0,5 3 0,-2 0 0,-1 0 0,1 1 0,-1 0 0,1 0 0,-1 0 0,-1 1 0,1 0 0,-1 0 0,0 0 0,-1 1 0,1 0 0,3 8 0,5 10 0,-2 1 0,10 29 0,-19-48 0,0 0 0,0 1 0,0-1 0,-1 1 0,-1-1 0,1 15 0,-1-21 0,0 0 0,0 1 0,0-1 0,0 0 0,-1 1 0,1-1 0,0 0 0,-1 0 0,1 1 0,-1-1 0,1 0 0,-1 0 0,1 0 0,-1 0 0,0 0 0,0 0 0,0 0 0,1 0 0,-1 0 0,0 0 0,0 0 0,0 0 0,0-1 0,-1 1 0,1 0 0,0-1 0,0 1 0,0-1 0,-1 1 0,1-1 0,0 1 0,0-1 0,-1 0 0,1 0 0,0 0 0,0 0 0,-1 0 0,1 0 0,0 0 0,-1 0 0,1 0 0,0-1 0,0 1 0,-1 0 0,1-1 0,0 1 0,-2-2 0,-1 0 0,0 0 0,1 0 0,-1 0 0,1-1 0,0 0 0,0 1 0,0-1 0,0 0 0,0-1 0,0 1 0,1 0 0,0-1 0,-1 1 0,1-1 0,1 0 0,-1 0 0,0 0 0,1 0 0,0 0 0,0 0 0,-1-6 0,0-2 0,0 1 0,1-1 0,0 0 0,1 0 0,0 0 0,3-17 0,3 12 0,-6 17 0,0 0 0,1 0 0,-1-1 0,0 1 0,0 0 0,0 0 0,1 0 0,-1 0 0,0 0 0,0-1 0,1 1 0,-1 0 0,0 0 0,0 0 0,1 0 0,-1 0 0,0 0 0,0 0 0,1 0 0,-1 0 0,0 0 0,1 0 0,-1 0 0,0 0 0,0 0 0,1 0 0,-1 0 0,0 1 0,0-1 0,1 0 0,-1 0 0,0 0 0,2 2 0,-1-1 0,0 1 0,0-1 0,1 1 0,-1-1 0,0 1 0,0 0 0,-1-1 0,1 1 0,0 0 0,-1 0 0,1 0 0,-1 0 0,1 1 0,4 29 0,-1-1 0,-2 1 0,-1-1 0,-1 1 0,-6 39 0,5-65 0,1-1 0,-1 1 0,-1-1 0,1 0 0,-1 1 0,0-1 0,0 0 0,-1 0 0,0 0 0,1-1 0,-1 1 0,-1 0 0,1-1 0,-1 0 0,0 0 0,0 0 0,0 0 0,0-1 0,-1 0 0,1 0 0,-1 0 0,0 0 0,0-1 0,0 1 0,0-1 0,0 0 0,-1-1 0,1 0 0,-1 0 0,1 0 0,-1 0 0,1-1 0,-1 0 0,1 0 0,-1 0 0,1-1 0,-1 1 0,1-2 0,-9-1 0,8 0 0,0 1 0,1-1 0,-1 0 0,1 0 0,-1-1 0,1 0 0,0 0 0,0 0 0,1 0 0,-1-1 0,1 0 0,0 0 0,0 0 0,-5-10 0,5 8 0,0 0 0,1 0 0,0 0 0,1 0 0,-1 0 0,1-1 0,0 1 0,1-1 0,0 0 0,0 1 0,1-15 0,0 21 0,0-1 0,0 1 0,1-1 0,-1 1 0,0-1 0,0 1 0,1-1 0,-1 1 0,1 0 0,-1-1 0,1 1 0,0 0 0,0-1 0,-1 1 0,1 0 0,0 0 0,0 0 0,0 0 0,0 0 0,0 0 0,0 0 0,1 0 0,-1 0 0,0 0 0,0 1 0,1-1 0,-1 1 0,0-1 0,1 1 0,-1-1 0,1 1 0,-1 0 0,1-1 0,-1 1 0,2 0 0,1 0 0,-1 1 0,0-1 0,1 1 0,-1 0 0,0-1 0,1 2 0,-1-1 0,0 0 0,0 1 0,0-1 0,0 1 0,0 0 0,-1 0 0,5 4 0,1 2 0,-1 1 0,0 0 0,0 0 0,-1 1 0,-1 0 0,1 0 0,6 18 0,-9-21 0,-1 1 0,1 0 0,-1-1 0,-1 1 0,1 0 0,-1 0 0,0 0 0,-1 1 0,0-1 0,-1 0 0,-1 12 0,2-20 0,0 1 0,0 0 0,-1 0 0,1-1 0,0 1 0,0 0 0,0-1 0,-1 1 0,1 0 0,0-1 0,-1 1 0,1 0 0,-1-1 0,1 1 0,-1-1 0,1 1 0,-1-1 0,1 1 0,-1-1 0,0 1 0,-8-8 0,-1-24 0,7 16 0,1 1 0,0 0 0,2-1 0,-1 1 0,2 0 0,0-1 0,0 1 0,2 0 0,6-24 0,-9 38 0,0-1 0,0 1 0,0-1 0,0 1 0,0-1 0,0 1 0,0-1 0,0 1 0,1-1 0,-1 1 0,0-1 0,0 1 0,1-1 0,-1 1 0,0-1 0,0 1 0,1 0 0,-1-1 0,1 1 0,-1 0 0,0-1 0,1 1 0,-1 0 0,1 0 0,-1-1 0,1 1 0,-1 0 0,0 0 0,1 0 0,-1-1 0,1 1 0,0 0 0,6 15 0,-2 28 0,-5-36 0,2 17 0,-4 38 0,0-57 0,-2-13 0,-1-17 0,4 17 0,-2-18 0,0 0 0,1 0 0,2 1 0,0-1 0,2 0 0,5-27 0,-6 51 0,-1 1 0,1-1 0,-1 0 0,1 0 0,0 0 0,0 1 0,-1-1 0,1 0 0,0 1 0,1-1 0,-1 1 0,0-1 0,0 1 0,1 0 0,1-3 0,-2 4 0,0 0 0,0-1 0,0 1 0,0 0 0,0-1 0,0 1 0,0 0 0,0 0 0,0 0 0,0 0 0,0 0 0,0 0 0,0 0 0,0 0 0,0 0 0,0 1 0,0-1 0,0 0 0,0 1 0,2 0 0,0 1 0,0 0 0,1 0 0,-1 1 0,-1-1 0,1 1 0,0 0 0,-1 0 0,1 0 0,-1 0 0,0 0 0,0 1 0,0-1 0,2 5 0,0 4 0,0 1 0,0 0 0,-1-1 0,-1 1 0,0 0 0,-1 1 0,0-1 0,-1 0 0,-2 15 0,3-28 0,-1 1 0,0 0 0,0 0 0,0 0 0,0-1 0,0 1 0,0 0 0,-1 0 0,1 0 0,0-1 0,0 1 0,-1 0 0,1 0 0,0-1 0,-1 1 0,1 0 0,0-1 0,-1 1 0,1 0 0,-1-1 0,1 1 0,-1-1 0,0 1 0,1-1 0,-1 1 0,0-1 0,1 1 0,-1-1 0,0 1 0,1-1 0,-1 0 0,0 0 0,0 1 0,1-1 0,-1 0 0,0 0 0,0 0 0,0 0 0,1 0 0,-1 0 0,0 0 0,0 0 0,0 0 0,1 0 0,-1 0 0,0-1 0,0 1 0,1 0 0,-2-1 0,-1-1 0,0 0 0,0 0 0,0 0 0,0 0 0,0 0 0,1-1 0,-1 1 0,1-1 0,0 0 0,-3-4 0,-2-7 0,0 0 0,0 0 0,1-1 0,1 0 0,0-1 0,2 1 0,-1-1 0,2 1 0,0-1 0,1 0 0,1-24 0,6 23 0,-6 17 0,0 0 0,1 0 0,-1 0 0,0-1 0,0 1 0,1 0 0,-1 0 0,0 0 0,0 0 0,1 0 0,-1 0 0,0 0 0,0 0 0,1 0 0,-1-1 0,0 1 0,0 0 0,1 0 0,-1 0 0,0 1 0,0-1 0,1 0 0,-1 0 0,0 0 0,1 0 0,-1 0 0,0 0 0,0 0 0,1 0 0,-1 0 0,0 1 0,0-1 0,2 1 0,-1 1 0,1-1 0,-1 1 0,0-1 0,0 1 0,0 0 0,0-1 0,0 1 0,0 0 0,0 0 0,-1 0 0,1 0 0,0 2 0,12 85 0,-12-78 0,-1 0 0,0 0 0,-1 0 0,0 0 0,0 0 0,-4 12 0,5-22 0,0 0 0,-1 0 0,1 0 0,0 0 0,-1 0 0,1 0 0,-1 0 0,1 0 0,-1 0 0,0 0 0,1 0 0,-1 0 0,0 0 0,0-1 0,1 1 0,-1 0 0,0-1 0,-1 2 0,1-2 0,1 0 0,-1 0 0,1 0 0,-1 0 0,0 0 0,1 0 0,-1 0 0,1 0 0,-1 0 0,1 0 0,-1-1 0,0 1 0,1 0 0,-1 0 0,1-1 0,-1 1 0,1 0 0,-1 0 0,1-1 0,-1 1 0,1-1 0,-1 1 0,0-1 0,-1-2 0,0 1 0,0-1 0,0 0 0,0 0 0,0 0 0,1 0 0,-1 0 0,1-1 0,-2-5 0,2 7 0,1 0 0,-1 0 0,1 0 0,0 0 0,-1 0 0,1 0 0,0 0 0,0 0 0,0 0 0,0 0 0,1 0 0,-1 0 0,0 0 0,1 0 0,0 0 0,-1 0 0,1 0 0,0 1 0,0-1 0,0 0 0,0 0 0,2-1 0,-3 2 0,0 1 0,1 0 0,-1 0 0,0 0 0,0 0 0,1 0 0,-1 0 0,0 0 0,0 0 0,1 0 0,-1 0 0,0 0 0,0 0 0,1 0 0,-1 0 0,0 0 0,0 0 0,1 0 0,-1 0 0,0 0 0,0 0 0,1 0 0,-1 0 0,0 0 0,0 1 0,1-1 0,-1 0 0,0 0 0,0 0 0,0 0 0,1 1 0,-1-1 0,0 0 0,0 0 0,0 0 0,0 1 0,1-1 0,-1 0 0,6 16 0,0 16 0,-2 18 0,-4-50 0,0-1 0,0 0 0,1 0 0,-1 0 0,0 0 0,0 0 0,1 0 0,-1 0 0,0 0 0,1 1 0,-1-1 0,1 0 0,-1 0 0,1 1 0,0-1 0,-1 0 0,1 1 0,0-1 0,-1 0 0,1 1 0,0-1 0,0 1 0,0-1 0,-1 1 0,1 0 0,0-1 0,0 1 0,0 0 0,0-1 0,0 1 0,0 0 0,0 0 0,0 0 0,-1 0 0,1 0 0,0 0 0,1 0 0,0 1 0,0 0 0,0 0 0,0 0 0,-1 0 0,1 0 0,0 1 0,-1-1 0,1 1 0,-1-1 0,1 1 0,-1-1 0,0 1 0,0 0 0,0-1 0,0 1 0,0 0 0,1 2 0,20 60 0,-21-60 0,0 1 0,0-1 0,0 1 0,-1-1 0,0 1 0,1-1 0,-2 1 0,1-1 0,0 1 0,-1-1 0,0 1 0,-2 6 0,2-10 0,1-1 0,0 1 0,0-1 0,0 1 0,0-1 0,-1 1 0,1-1 0,0 1 0,-1-1 0,1 1 0,0-1 0,-1 0 0,1 1 0,0-1 0,-1 1 0,1-1 0,-1 0 0,1 1 0,-1-1 0,1 0 0,-1 0 0,1 0 0,-1 1 0,1-1 0,-1 0 0,1 0 0,-1 0 0,1 0 0,-1 0 0,1 0 0,-1 0 0,1 0 0,-2 0 0,1 0 0,0-1 0,0 0 0,0 1 0,0-1 0,0 0 0,0 1 0,0-1 0,0 0 0,1 0 0,-1 0 0,0 0 0,1 0 0,-1 0 0,-1-2 0,1 2 0,1-1 0,-1 1 0,0-1 0,0 1 0,0-1 0,1 0 0,-1 1 0,1-1 0,0 0 0,-1 1 0,1-1 0,0 0 0,0 0 0,0 1 0,0-1 0,0 0 0,0 0 0,1 1 0,-1-1 0,0 0 0,1 1 0,1-4 0,-2 5 0,0 0 0,1 0 0,-1 0 0,0 0 0,0 0 0,0 0 0,1 0 0,-1 0 0,0 0 0,0 0 0,1 0 0,-1 0 0,0 0 0,0 0 0,1 0 0,-1 0 0,0 0 0,0 0 0,1 1 0,-1-1 0,0 0 0,0 0 0,0 0 0,0 0 0,1 0 0,-1 1 0,0-1 0,0 0 0,0 0 0,0 0 0,0 1 0,1-1 0,-1 0 0,0 0 0,0 1 0,0-1 0,0 0 0,0 0 0,0 0 0,0 1 0,0-1 0,5 14 0,-5-14 0,2 7 0,1 2 0,0-1 0,0 1 0,-1-1 0,0 1 0,-1 0 0,0 0 0,-1 0 0,0 0 0,0-1 0,-2 12 0,2-20 0,0 0 0,0 1 0,0-1 0,0 0 0,0 1 0,0-1 0,0 0 0,0 1 0,0-1 0,0 0 0,0 1 0,0-1 0,-1 0 0,1 1 0,0-1 0,0 0 0,0 0 0,-1 1 0,1-1 0,0 0 0,0 0 0,-1 1 0,1-1 0,0 0 0,-1 0 0,1 0 0,0 0 0,-1 1 0,1-1 0,0 0 0,-1 0 0,1 0 0,0 0 0,-1 0 0,1 0 0,0 0 0,-1 0 0,1 0 0,-10-12 0,-1-19 0,7 23 0,2 15 0,0 32 0,-2 14 0,4-52 0,0 0 0,0 0 0,0-1 0,0 1 0,-1 0 0,1 0 0,0 0 0,-1 0 0,1 0 0,0-1 0,-1 1 0,1 0 0,-1 0 0,0-1 0,1 1 0,-1 0 0,1-1 0,-1 1 0,0-1 0,0 1 0,1-1 0,-1 1 0,0-1 0,0 1 0,1-1 0,-1 0 0,0 1 0,0-1 0,0 0 0,0 0 0,0 0 0,0 1 0,1-1 0,-1 0 0,0 0 0,0 0 0,0-1 0,0 1 0,0 0 0,0 0 0,0 0 0,1-1 0,-1 1 0,0 0 0,0-1 0,0 1 0,0-1 0,1 1 0,-1-1 0,0 1 0,1-1 0,-1 1 0,0-1 0,0-1 0,-3-2 0,0 1 0,0-1 0,0 0 0,1 0 0,0-1 0,0 1 0,-5-10 0,6 10 0,1 0 0,0 0 0,0 0 0,0-1 0,1 1 0,-1 0 0,1 0 0,0 0 0,0 0 0,1-1 0,1-5 0,-2 9 0,0 0 0,0 0 0,1 0 0,-1 1 0,0-1 0,1 0 0,-1 0 0,1 0 0,-1 0 0,1 1 0,-1-1 0,1 0 0,0 1 0,-1-1 0,1 0 0,0 1 0,0-1 0,-1 1 0,1-1 0,2 0 0,-2 1 0,0 0 0,1-1 0,-1 1 0,1 1 0,-1-1 0,1 0 0,-1 0 0,0 0 0,1 1 0,-1-1 0,0 1 0,1-1 0,-1 1 0,0-1 0,0 1 0,1 0 0,-1 0 0,2 1 0,-3-2 0,0 0 0,1 0 0,-1 1 0,0-1 0,0 0 0,1 0 0,-1 0 0,0 0 0,1 0 0,-1 0 0,0 0 0,0 0 0,1 0 0,-1 0 0,0 0 0,1 0 0,-1-1 0,0 1 0,0 0 0,1 0 0,-1 0 0,0 0 0,0 0 0,1 0 0,-1-1 0,0 1 0,0 0 0,1 0 0,-1 0 0,0-1 0,0 1 0,0 0 0,0 0 0,1-1 0,-1 1 0,0 0 0,0 0 0,0-1 0,0 1 0,0 0 0,0-1 0,0 1 0,0 0 0,0 0 0,0-1 0,0 1 0,0 0 0,0-1 0,0 1 0,0 0 0,0-1 0,0 1 0,0 0 0,0 0 0,0-1 0,0 1 0,-1-27 0,1 22 0,-1 2 0,1-3 0,-1-1 0,1 1 0,0 0 0,0 0 0,1 0 0,0 0 0,0 0 0,0 0 0,1 0 0,0 1 0,0-1 0,0 0 0,5-7 0,0-5 0,-1-1 0,-1-1 0,0 1 0,-1-1 0,1-23 0,-5 38 0,1 12 0,-2 38 0,1-44 0,0 0 0,0 0 0,0 1 0,-1-1 0,1 0 0,0 0 0,-1 1 0,1-1 0,-1 0 0,1 0 0,-1 0 0,0 0 0,0 0 0,1 0 0,-1 0 0,0 0 0,0 0 0,0 0 0,0-1 0,0 1 0,0 0 0,0-1 0,0 1 0,0 0 0,0-1 0,0 1 0,-1-1 0,1 0 0,0 1 0,-3-1 0,4 0 0,0 0 0,-1 1 0,1-1 0,0 0 0,-1 0 0,1 0 0,0 1 0,-1-1 0,1 0 0,0 0 0,-1 1 0,1-1 0,0 0 0,0 0 0,0 1 0,-1-1 0,1 0 0,0 1 0,0-1 0,0 1 0,0-1 0,-1 0 0,1 1 0,0-1 0,0 0 0,0 1 0,0-1 0,0 1 0,0-1 0,0 0 0,0 1 0,0 0 0,2 18 0,-1-12 0,9 159 0,-19-225 0,2 29 0,2-1 0,2 0 0,-1-35 0,5 64 0,-1-1 0,0 0 0,1 0 0,0 0 0,0 0 0,0 1 0,0-1 0,0 0 0,3-3 0,-4 5 0,0 1 0,0 0 0,1-1 0,-1 1 0,0 0 0,1-1 0,-1 1 0,0 0 0,1-1 0,-1 1 0,0 0 0,1 0 0,-1 0 0,0-1 0,1 1 0,-1 0 0,1 0 0,-1 0 0,0 0 0,1 0 0,-1 0 0,1 0 0,-1 0 0,1 0 0,0 0 0,0 0 0,0 1 0,0-1 0,-1 1 0,1-1 0,0 1 0,-1 0 0,1-1 0,0 1 0,-1 0 0,1-1 0,-1 1 0,1 0 0,-1-1 0,1 1 0,-1 0 0,1 1 0,0 1 0,-1-1 0,1 1 0,0 0 0,-1 0 0,0 0 0,0-1 0,0 1 0,0 0 0,0 0 0,0 0 0,-1 0 0,0 3 0,1-5 0,0 0 0,0-1 0,-1 1 0,1 0 0,0-1 0,0 1 0,0 0 0,-1 0 0,1-1 0,0 1 0,-1 0 0,1-1 0,-1 1 0,1 0 0,-1-1 0,1 1 0,-1-1 0,1 1 0,-1-1 0,1 1 0,-1-1 0,0 1 0,1-1 0,-1 0 0,0 1 0,1-1 0,-1 0 0,0 0 0,0 1 0,1-1 0,-1 0 0,0 0 0,0 0 0,1 0 0,-1 0 0,0 0 0,0 0 0,1 0 0,-1 0 0,0 0 0,0-1 0,1 1 0,-1 0 0,0 0 0,1-1 0,-1 1 0,0 0 0,1-1 0,-2 0 0,-1-2 0,1 0 0,0 1 0,0-1 0,0 0 0,0 0 0,0 0 0,0-1 0,1 1 0,0 0 0,-1-1 0,1 1 0,1-1 0,-2-3 0,1 4 0,1 0 0,-1 1 0,1-1 0,-1 0 0,1 0 0,0 0 0,0 1 0,0-1 0,0 0 0,1 0 0,-1 0 0,1 0 0,0 1 0,0-1 0,0 0 0,2-4 0,-3 7 0,0 0 0,0 0 0,1 0 0,-1 0 0,0-1 0,0 1 0,0 0 0,1 0 0,-1 0 0,0 0 0,0 0 0,0-1 0,1 1 0,-1 0 0,0 0 0,0 0 0,0 0 0,1 0 0,-1 0 0,0 0 0,0 0 0,1 0 0,-1 0 0,0 0 0,0 0 0,1 0 0,-1 0 0,0 0 0,0 0 0,1 1 0,-1-1 0,0 0 0,0 0 0,0 0 0,1 0 0,-1 0 0,0 0 0,0 1 0,1-1 0,6 12 0,0 14 0,-6-23 0,-1-1 0,1 1 0,-1-1 0,0 1 0,0-1 0,0 0 0,0 1 0,0-1 0,-1 1 0,1-1 0,-1 1 0,1-1 0,-1 0 0,0 1 0,0-1 0,0 0 0,0 0 0,-1 1 0,1-1 0,0 0 0,-1 0 0,0-1 0,1 1 0,-4 2 0,5-4 0,-2 6 0,-1-1 0,2 0 0,-1 0 0,0 1 0,1-1 0,0 1 0,0-1 0,1 1 0,-1-1 0,1 1 0,1 7 0,-1 2 0,0-10 0,-4 42 0,4-45 0,0 0 0,0 0 0,-1-1 0,1 1 0,-1 0 0,1 0 0,-1-1 0,0 1 0,0-1 0,1 1 0,-1 0 0,0-1 0,0 0 0,-1 1 0,1-1 0,0 0 0,0 1 0,-1-1 0,1 0 0,0 0 0,-1 0 0,-2 1 0,3-2 0,1 0 0,-1 0 0,0 0 0,0-1 0,0 1 0,0 0 0,0-1 0,0 1 0,0-1 0,1 1 0,-1 0 0,0-1 0,0 0 0,1 1 0,-1-1 0,0 0 0,1 1 0,-1-1 0,0 0 0,1 1 0,-1-1 0,1 0 0,-1 0 0,1 0 0,0 0 0,-1 0 0,1 1 0,0-1 0,0 0 0,-1 0 0,1 0 0,0 0 0,0 0 0,0 0 0,0-1 0,-4-38 0,4 40 0,1-145 0,0 134 0,-2-2 0,2-1 0,-1 1 0,2 0 0,0 0 0,0 0 0,2 0 0,-1 0 0,7-14 0,-8 22 0,0 0 0,-1-1 0,1 1 0,-1 0 0,0-1 0,-1 0 0,1-6 0,-2 9 0,1-1 0,0 1 0,0 0 0,1-1 0,-1 1 0,1-1 0,-1 1 0,1 0 0,0-1 0,0 1 0,1 0 0,-1 0 0,1 0 0,0 0 0,-1 0 0,1 0 0,0 0 0,4-2 0,-6 4 0,1 1 0,0-1 0,-1 1 0,1 0 0,0 0 0,0 0 0,-1-1 0,1 1 0,0 0 0,0 0 0,0 0 0,-1 0 0,1 0 0,0 0 0,0 0 0,0 1 0,-1-1 0,1 0 0,0 0 0,0 1 0,-1-1 0,1 0 0,0 1 0,-1-1 0,1 0 0,0 1 0,-1-1 0,1 1 0,-1-1 0,1 1 0,0 0 0,-1-1 0,0 1 0,1 0 0,-1-1 0,1 2 0,16 29 0,-15-27 0,7 16 0,-2 0 0,0 0 0,5 27 0,-10-52 0,-1 0 0,1-1 0,0 1 0,1-1 0,-1 1 0,6-7 0,-8 10 0,1 1 0,0 0 0,0 0 0,0 0 0,0 0 0,0 0 0,0 0 0,0 0 0,0 1 0,0-1 0,0 0 0,1 0 0,-1 1 0,0-1 0,0 1 0,1-1 0,-1 1 0,0 0 0,1-1 0,-1 1 0,0 0 0,1 0 0,-1 0 0,1 0 0,-1 0 0,0 0 0,1 1 0,-1-1 0,0 0 0,1 1 0,-1-1 0,0 1 0,1-1 0,0 2 0,1 0 0,-1 0 0,0 0 0,0 1 0,0-1 0,-1 1 0,1 0 0,-1-1 0,1 1 0,-1 0 0,0 0 0,0 0 0,1 4 0,1 1 0,-2-25 0,-1 7 0,0 0 0,1 0 0,0 0 0,3-11 0,-3 19 0,-1-1 0,1 0 0,0 1 0,0-1 0,0 1 0,0-1 0,0 1 0,0 0 0,1-1 0,-1 1 0,1 0 0,-1 0 0,1 0 0,0 0 0,0 0 0,0 0 0,0 1 0,0-1 0,1 1 0,3-3 0,-5 4 0,0 0 0,0 0 0,0 0 0,0 0 0,0 0 0,0 0 0,0 0 0,0 1 0,0-1 0,0 0 0,0 1 0,0-1 0,0 1 0,0-1 0,0 1 0,0-1 0,-1 1 0,1-1 0,0 1 0,0 0 0,-1 0 0,1-1 0,0 1 0,-1 0 0,1 0 0,-1 0 0,1 0 0,-1-1 0,2 3 0,13 34 0,-12-28 0,-2-6 0,0 0 0,-1 0 0,1 0 0,-1 0 0,1 0 0,-1 0 0,0 0 0,0 0 0,-1 5 0,1-7 0,0-1 0,0 1 0,0-1 0,0 1 0,0-1 0,0 0 0,-1 1 0,1-1 0,0 1 0,0-1 0,-1 1 0,1-1 0,0 0 0,-1 1 0,1-1 0,0 1 0,-1-1 0,1 0 0,-1 1 0,1-1 0,0 0 0,-1 0 0,0 1 0,0-1 0,0 0 0,0 0 0,0 0 0,0 0 0,0-1 0,0 1 0,0 0 0,0 0 0,1-1 0,-1 1 0,0 0 0,0-1 0,0 1 0,0-1 0,1 1 0,-1-1 0,-1-1 0,-6-5 0,-10-5 0,18 12 0,-1 1 0,1-1 0,-1 0 0,0 0 0,1 1 0,-1-1 0,1 0 0,-1 1 0,1-1 0,-1 1 0,1-1 0,-1 1 0,1-1 0,0 1 0,-1-1 0,1 1 0,0-1 0,-1 1 0,1-1 0,0 1 0,0 0 0,-1-1 0,1 1 0,0-1 0,0 1 0,0 0 0,0-1 0,0 1 0,0 0 0,0-1 0,0 1 0,0 0 0,0-1 0,1 2 0,-2 3 0,1 1 0,-1-1 0,0 0 0,0 1 0,-1-1 0,1 0 0,-1 0 0,-3 6 0,4-10 0,0 1 0,0-1 0,0 0 0,0 0 0,0 0 0,0 0 0,0 0 0,-1 0 0,1 0 0,0 0 0,0-1 0,-1 1 0,1 0 0,-1-1 0,1 1 0,0-1 0,-1 0 0,1 1 0,-1-1 0,1 0 0,-1 0 0,1 0 0,-1 0 0,1 0 0,-1 0 0,1 0 0,-1-1 0,1 1 0,-1 0 0,1-1 0,0 1 0,-3-2 0,-6 6 0,9-4 0,1 0 0,-1 1 0,1-1 0,0 1 0,-1-1 0,1 0 0,-1 1 0,1-1 0,-1 0 0,1 0 0,-1 1 0,1-1 0,-1 0 0,1 0 0,-1 0 0,0 0 0,1 0 0,-1 1 0,1-1 0,-1 0 0,1 0 0,-1 0 0,0-1 0,1 1 0,-1 0 0,1 0 0,-1 0 0,1 0 0,-1 0 0,1-1 0,-1 1 0,1 0 0,-1-1 0,1 1 0,-1 0 0,1-1 0,-1 1 0,1 0 0,0-1 0,-2 0 0,0-2 0,-1-1 0,0 0 0,1 1 0,0-1 0,0 0 0,0 0 0,0 0 0,1-1 0,-1 1 0,1 0 0,0-1 0,0 1 0,1 0 0,0-1 0,-1 1 0,1-1 0,1 1 0,-1-1 0,1 1 0,-1-1 0,3-3 0,-3 8 0,0 0 0,0-1 0,1 1 0,-1 0 0,0 0 0,1 0 0,-1 0 0,0 0 0,1 0 0,-1 0 0,0 0 0,0 0 0,1 0 0,-1 0 0,0 1 0,1-1 0,-1 0 0,0 0 0,0 0 0,1 0 0,-1 0 0,0 0 0,0 1 0,1-1 0,-1 0 0,0 0 0,0 0 0,0 1 0,1-1 0,-1 0 0,0 0 0,0 1 0,0-1 0,0 0 0,1 0 0,-1 1 0,0-1 0,0 0 0,0 1 0,0-1 0,0 0 0,0 0 0,0 1 0,0-1 0,0 1 0,7 14 0,-7-14 0,8 13 0,-8-14 0,0 0 0,0 0 0,0 1 0,0-1 0,0 0 0,1 0 0,-1 0 0,0 0 0,0 0 0,0 0 0,0 0 0,0 0 0,1 0 0,-1 0 0,0 0 0,0 0 0,0 0 0,0 0 0,0 0 0,1 0 0,-1 0 0,0 0 0,0 0 0,0 0 0,0 0 0,0 0 0,0 0 0,1 0 0,-1 0 0,0 0 0,0 0 0,0-1 0,0 1 0,0 0 0,0 0 0,0 0 0,1 0 0,-1 0 0,0 0 0,0 0 0,0 0 0,0-1 0,0 1 0,0 0 0,0 0 0,0 0 0,7-28 0,-6 20 0,0 2 0,0 0 0,-1 1 0,0-1 0,0 1 0,0-1 0,-1 0 0,-1-6 0,2 10 0,-1 0 0,1 0 0,-1-1 0,0 1 0,0 0 0,0 0 0,0 0 0,0 0 0,0 0 0,-1 0 0,1 0 0,-1 1 0,1-1 0,-1 0 0,0 1 0,1-1 0,-1 1 0,0 0 0,0 0 0,-3-2 0,3 3 0,1 0 0,0 0 0,0 0 0,-1 0 0,1 0 0,0 0 0,-1 0 0,1 0 0,0 1 0,-1-1 0,1 0 0,0 1 0,0-1 0,-1 1 0,1 0 0,0-1 0,0 1 0,0 0 0,0 0 0,0-1 0,0 1 0,0 0 0,0 0 0,0 0 0,0 0 0,1 1 0,-2 0 0,-22 38 0,19-30 0,-1-1 0,1 0 0,1 0 0,-1 1 0,2 0 0,0 0 0,0 0 0,0 0 0,1 1 0,0 13 0,2-24 0,0 1 0,0 0 0,0 0 0,0 0 0,0 0 0,0 0 0,0-1 0,0 1 0,0 0 0,-1 0 0,1 0 0,0 0 0,0-1 0,-1 1 0,1 0 0,0 0 0,-1-1 0,1 1 0,-1 0 0,1-1 0,-1 1 0,0 0 0,1-1 0,-1 1 0,1-1 0,-1 1 0,0-1 0,0 1 0,1-1 0,-1 1 0,0-1 0,0 0 0,1 1 0,-1-1 0,0 0 0,0 0 0,0 0 0,0 1 0,1-1 0,-1 0 0,0 0 0,0 0 0,0-1 0,0 1 0,0 0 0,-1 0 0,-8-1 0,8 2 0,1 0 0,0 0 0,0 1 0,0-1 0,0 0 0,0 0 0,0 0 0,0 1 0,0-1 0,1 1 0,-1-1 0,1 0 0,-1 1 0,1-1 0,-1 1 0,1-1 0,0 1 0,-1 0 0,1-1 0,0 1 0,0 1 0,-3 12 0,2-13 0,0-1 0,0 0 0,0 1 0,0-1 0,0 0 0,0 1 0,0-1 0,0 0 0,-1 0 0,1 0 0,-1 0 0,1 0 0,-1 0 0,-2 1 0,3-2 0,-1 1 0,1-1 0,0 1 0,0-1 0,-1 1 0,1 0 0,0 0 0,0 0 0,0 0 0,0-1 0,0 1 0,0 1 0,0-1 0,1 0 0,-1 0 0,0 0 0,0 0 0,1 1 0,-1-1 0,1 0 0,-1 2 0,-2 23 0,-2 9 0,1-32 0,1-11 0,2-11 0,1 18 0,0 0 0,0 1 0,0-1 0,1 1 0,-1-1 0,0 0 0,0 1 0,0-1 0,0 0 0,1 1 0,-1-1 0,0 1 0,1-1 0,-1 1 0,0-1 0,1 1 0,-1-1 0,1 1 0,-1-1 0,1 1 0,-1-1 0,1 1 0,-1 0 0,1-1 0,-1 1 0,1 0 0,-1 0 0,1-1 0,0 1 0,-1 0 0,2 0 0,-1 0 0,0 1 0,0-1 0,0 1 0,0-1 0,0 1 0,0 0 0,0 0 0,0-1 0,0 1 0,0 0 0,-1 0 0,1 0 0,0 0 0,1 2 0,23 47 0,-24-45 0,5 9 0,-2 1 0,0 0 0,-1 0 0,2 19 0,-3-17 0,1-1 0,0 0 0,6 16 0,-4-82 0,-6-31 0,2-88 0,-1 168 0,3-30 0,-3 29 0,0 1 0,1 0 0,-1-1 0,0 1 0,1 0 0,-1-1 0,1 1 0,-1 0 0,1 0 0,0-1 0,-1 1 0,1 0 0,0 0 0,0 0 0,0 0 0,0 0 0,0 0 0,1-1 0,-1 2 0,0 0 0,0 1 0,0-1 0,-1 0 0,1 1 0,0-1 0,-1 1 0,1-1 0,0 1 0,-1 0 0,1-1 0,0 1 0,-1 0 0,1-1 0,-1 1 0,0 0 0,1-1 0,-1 1 0,1 0 0,-1 0 0,0 0 0,0-1 0,1 1 0,-1 0 0,0 0 0,0 0 0,0 0 0,0-1 0,0 1 0,0 1 0,3 29 0,-2-30 0,-1 0 0,0 0 0,0 0 0,0 0 0,0 0 0,0 0 0,0 0 0,-1 0 0,1 0 0,0 0 0,0 0 0,-1 0 0,1 0 0,0 0 0,-1 0 0,1 0 0,-1 0 0,0 0 0,1 0 0,-2 1 0,2-2 0,-1 0 0,1 0 0,-1 0 0,1 0 0,-1 0 0,1 0 0,-1 0 0,1 0 0,-1-1 0,1 1 0,-1 0 0,1 0 0,0 0 0,-1 0 0,1-1 0,-1 1 0,1 0 0,0 0 0,-1-1 0,1 1 0,-1 0 0,1-1 0,0 1 0,-1 0 0,1-1 0,0 1 0,0-1 0,-1 0 0,0 0 0,0-1 0,0 1 0,0-1 0,1 1 0,-1-1 0,0 0 0,1 1 0,-1-1 0,1 0 0,-1 1 0,1-1 0,0 0 0,0 0 0,0 0 0,0 1 0,0-1 0,0 0 0,1 0 0,-1 1 0,0-1 0,1 0 0,0 1 0,-1-1 0,1 0 0,1-2 0,-2 4 0,0 0 0,0 0 0,0-1 0,1 1 0,-1 0 0,0 0 0,0 0 0,0-1 0,0 1 0,0 0 0,1 0 0,-1 0 0,0 0 0,0-1 0,0 1 0,0 0 0,1 0 0,-1 0 0,0 0 0,0 0 0,0 0 0,1 0 0,-1 0 0,0-1 0,0 1 0,1 0 0,-1 0 0,0 0 0,0 0 0,1 0 0,-1 0 0,0 0 0,0 0 0,0 0 0,1 1 0,-1-1 0,0 0 0,0 0 0,1 0 0,-1 0 0,0 0 0,0 0 0,0 0 0,1 0 0,-1 1 0,0-1 0,0 0 0,0 0 0,0 0 0,1 0 0,-1 1 0,0-1 0,0 0 0,3 17 0,-3-17 0,1 1 0,-1-1 0,-1 1 0,1 0 0,0-1 0,0 1 0,0 0 0,0-1 0,0 1 0,0-1 0,-1 1 0,1-1 0,0 1 0,-1 0 0,1-1 0,0 1 0,-1-1 0,1 1 0,0-1 0,-1 0 0,0 1 0,0-1 0,0 0 0,1 0 0,-1 0 0,0 0 0,0 0 0,1 0 0,-1 0 0,0-1 0,1 1 0,-1 0 0,0-1 0,1 1 0,-1 0 0,0-1 0,1 1 0,-1-1 0,1 1 0,-1-1 0,1 1 0,-1-1 0,1 0 0,-1 1 0,1-1 0,-1 1 0,1-2 0,-3-3 0,1 1 0,-1 0 0,1 0 0,1-1 0,-1 1 0,-1-6 0,-1-4 0,-3 66 0,7-52 0,0-1 0,0 1 0,0 0 0,0 0 0,0 0 0,0 0 0,0 0 0,0 0 0,0 0 0,0 0 0,0 0 0,0 0 0,-1 0 0,1 0 0,0 0 0,0 0 0,0 0 0,0 0 0,0 0 0,0 0 0,0 0 0,0 0 0,0 0 0,0 0 0,0 0 0,0 0 0,0 0 0,-1 0 0,1 0 0,0 0 0,0 0 0,0 0 0,0 0 0,0 0 0,0 0 0,0 0 0,0 0 0,0 0 0,0 0 0,0 0 0,0 0 0,0 0 0,0 0 0,0 0 0,-1 0 0,1 1 0,0-1 0,0 0 0,0 0 0,0 0 0,0 0 0,0 0 0,0 0 0,0 0 0,0 0 0,0 0 0,0 0 0,0 0 0,0 0 0,0 0 0,0 1 0,0-1 0,0 0 0,0 0 0,-3-10 0,-2-13 0,5 16 0,-2-38 0,2 43 0,0 0 0,0 0 0,1 1 0,-1-1 0,0 0 0,0 1 0,1-1 0,-1 0 0,1 1 0,0-1 0,-1 1 0,1-1 0,0 1 0,0-1 0,0 1 0,0-1 0,0 1 0,0 0 0,0 0 0,1-1 0,1 0 0,-2 2 0,-1 0 0,1 0 0,0 0 0,-1 0 0,1 1 0,-1-1 0,1 0 0,-1 0 0,1 1 0,0-1 0,-1 0 0,1 1 0,-1-1 0,1 0 0,-1 1 0,1-1 0,-1 1 0,0-1 0,1 1 0,-1-1 0,0 1 0,1-1 0,-1 1 0,0-1 0,1 1 0,-1 0 0,0-1 0,0 1 0,0 0 0,4 5 0,-3-15 0,-1-48 0,0 34 0,0 21 0,-1 10 0,2 2 0,-1-7 0,0 0 0,1 0 0,-1 1 0,0-1 0,-1 0 0,1 0 0,-1 1 0,1-1 0,-1 0 0,0 0 0,0 0 0,-2 5 0,2-8 0,1-1 0,0 1 0,0 0 0,-1 0 0,1 0 0,0 0 0,-1 0 0,1 0 0,0-1 0,0 1 0,-1 0 0,1 0 0,0 0 0,0 0 0,0-1 0,-1 1 0,1 0 0,0 0 0,0-1 0,0 1 0,0 0 0,-1 0 0,1-1 0,0 1 0,0 0 0,0-1 0,0 1 0,0 0 0,0-1 0,0 1 0,0 0 0,0 0 0,0-1 0,0 1 0,0 0 0,0-1 0,0 1 0,-2-15 0,2 14 0,1-1 0,-1 0 0,0 1 0,1-1 0,-1 1 0,1-1 0,-1 1 0,1-1 0,0 1 0,-1-1 0,1 1 0,0 0 0,0-1 0,0 1 0,0 0 0,0 0 0,1 0 0,-1-1 0,0 1 0,0 1 0,1-1 0,-1 0 0,1 0 0,-1 0 0,1 1 0,-1-1 0,1 1 0,-1-1 0,1 1 0,-1 0 0,1-1 0,0 1 0,-1 0 0,1 0 0,-1 0 0,1 0 0,0 0 0,-1 1 0,1-1 0,-1 0 0,1 1 0,0-1 0,-1 1 0,1 0 0,-1-1 0,3 3 0,-4-3 0,1 0 0,-1 0 0,0 0 0,1 0 0,-1 0 0,0 0 0,0 0 0,1 0 0,-1-1 0,0 1 0,1 0 0,-1 0 0,0 0 0,0 0 0,1-1 0,-1 1 0,0 0 0,0 0 0,1 0 0,-1-1 0,0 1 0,0 0 0,0 0 0,0-1 0,1 1 0,-1 0 0,0 0 0,0-1 0,0 1 0,0 0 0,0-1 0,0 1 0,0 0 0,0-1 0,0 1 0,0 0 0,0 0 0,0-1 0,0 1 0,0-1 0,2-18 0,-1 17 0,-1-2 0,0 1 0,1-1 0,-1 1 0,1-1 0,0 1 0,0-1 0,1 1 0,-1 0 0,1 0 0,-1 0 0,4-5 0,-5 8 0,1-1 0,-1 1 0,1 0 0,-1-1 0,1 1 0,0-1 0,-1 1 0,1 0 0,-1-1 0,1 1 0,0 0 0,-1 0 0,1-1 0,-1 1 0,1 0 0,0 0 0,-1 0 0,1 0 0,0 0 0,0 0 0,-1 0 0,1 0 0,1 0 0,-1 1 0,1 0 0,0 0 0,0 0 0,-1 0 0,1 0 0,-1 0 0,1 0 0,-1 1 0,0-1 0,1 0 0,-1 1 0,2 2 0,21 32 0,-18-25 0,0-1 0,1 0 0,13 14 0,-19-23 0,-1 0 0,1-1 0,0 1 0,0-1 0,0 1 0,0-1 0,-1 1 0,1-1 0,0 1 0,0-1 0,0 0 0,0 1 0,0-1 0,0 0 0,0 0 0,0 0 0,0 0 0,0 0 0,0 0 0,0 0 0,1 0 0,-1 0 0,0 0 0,0-1 0,0 1 0,-1 0 0,1-1 0,0 1 0,0-1 0,0 1 0,0-1 0,0 1 0,0-1 0,0 1 0,-1-1 0,1 0 0,1-1 0,-2 1 0,1 1 0,0-1 0,0 0 0,-1 0 0,1 1 0,0-1 0,0 1 0,0-1 0,0 1 0,0-1 0,0 1 0,0 0 0,0-1 0,0 1 0,0 0 0,0 0 0,0 0 0,0 0 0,0 0 0,0 0 0,0 0 0,0 0 0,0 0 0,0 0 0,1 1 0,-1 1 0,1 0 0,-1 0 0,0 0 0,0 0 0,0 1 0,0-1 0,0 0 0,-1 1 0,1-1 0,-1 1 0,0-1 0,1 0 0,-1 1 0,0-1 0,0 1 0,-1-1 0,0 4 0,1 2 0,-1 10 0,-1 0 0,-1 0 0,0 0 0,-8 21 0,-4 18 0,14-52-195,0-1 0,0 0 0,0 0 0,-1 0 0,0 0 0,-2 5 0,-4 1-6631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20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89 24575,'0'-1'0,"-1"1"0,0 0 0,0-1 0,0 1 0,1-1 0,-1 1 0,0-1 0,0 1 0,1-1 0,-1 1 0,1-1 0,-1 0 0,0 1 0,1-1 0,-1 0 0,1 1 0,-1-1 0,1 0 0,0 0 0,-1 0 0,1 1 0,0-1 0,0 0 0,-1 0 0,1 0 0,0 0 0,0 0 0,0 1 0,0-1 0,0 0 0,0 0 0,0 0 0,0 0 0,1 0 0,-1 0 0,1-1 0,8-33 0,-8 33 0,1 0 0,0 0 0,-1 0 0,1 1 0,0-1 0,0 0 0,0 1 0,0-1 0,0 1 0,0-1 0,1 1 0,-1 0 0,0 0 0,1 0 0,-1 1 0,1-1 0,-1 0 0,1 1 0,-1-1 0,1 1 0,-1 0 0,1 0 0,-1 0 0,1 0 0,-1 1 0,1-1 0,0 1 0,4 1 0,-3-1 0,0 0 0,0 1 0,-1-1 0,1 1 0,0 0 0,-1 0 0,1 1 0,-1-1 0,0 1 0,1-1 0,-1 1 0,0 0 0,-1 0 0,1 1 0,-1-1 0,1 0 0,1 5 0,-2-3 0,0 1 0,0-1 0,0 1 0,-1 0 0,0 0 0,0-1 0,-1 1 0,1 0 0,-1 0 0,0 0 0,-1 0 0,0-1 0,0 1 0,0 0 0,0 0 0,-5 8 0,1-2 0,-1-1 0,0 0 0,-1 0 0,0-1 0,-1 0 0,-14 15 0,21-24-3,0 0-1,0 0 0,0 0 1,0 0-1,0 0 0,0 1 1,0-1-1,0 0 0,1 0 1,-1 1-1,0-1 0,1 0 1,-1 1-1,1-1 0,0 1 1,-1-1-1,1 0 0,0 1 1,0-1-1,0 1 0,0 2 1,1-3 14,-1 1 0,1-1 0,0 0 0,0 0 0,-1 1 1,1-1-1,0 0 0,0 0 0,0 0 0,1 0 0,-1 0 0,0 0 0,0-1 1,0 1-1,1 0 0,-1 0 0,3 0 0,5 2-259,0 0 1,0-1-1,0 0 1,1-1-1,13 1 1,-4-1-6579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21.5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198 9 24575,'0'-1'0,"0"1"0,0-1 0,0 1 0,0 0 0,-1-1 0,1 1 0,0 0 0,0-1 0,0 1 0,-1 0 0,1-1 0,0 1 0,0 0 0,-1-1 0,1 1 0,0 0 0,0 0 0,-1-1 0,1 1 0,0 0 0,-1 0 0,1-1 0,-1 1 0,1 0 0,0 0 0,-1 0 0,1 0 0,0 0 0,-1 0 0,1 0 0,-1 0 0,1 0 0,0 0 0,-1 0 0,1 0 0,-1 0 0,1 0 0,0 0 0,-1 0 0,1 0 0,-1 0 0,1 0 0,0 1 0,-1-1 0,1 0 0,0 0 0,-1 0 0,1 1 0,0-1 0,-1 1 0,-20 11 0,12-2 0,0-1 0,0 2 0,1-1 0,0 1 0,1 1 0,-6 12 0,-4 5 0,5-6 0,-20 48 0,7-11 0,18-46-1365,2-1-5461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23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84 24575,'0'-3'0,"1"0"0,0 0 0,-1 0 0,1 0 0,0 0 0,1 0 0,-1 1 0,1-1 0,-1 0 0,1 1 0,0-1 0,-1 1 0,1 0 0,1-1 0,-1 1 0,0 0 0,0 0 0,1 1 0,-1-1 0,6-2 0,-1-1 0,1 1 0,1 0 0,-1 0 0,0 1 0,16-4 0,-21 7 0,0-1 0,-1 0 0,1 1 0,0 0 0,0-1 0,0 1 0,0 0 0,0 0 0,0 1 0,-1-1 0,1 1 0,0-1 0,0 1 0,0 0 0,-1 0 0,1 0 0,0 1 0,-1-1 0,1 0 0,-1 1 0,0 0 0,1 0 0,-1-1 0,3 4 0,-3-1 0,0 0 0,0-1 0,0 1 0,0 0 0,-1 0 0,0 0 0,1 0 0,-2 0 0,1 0 0,0 1 0,-1-1 0,0 0 0,0 0 0,0 0 0,0 1 0,-1 4 0,0-9 0,1 1 0,0 0 0,0 0 0,-1 0 0,1-1 0,0 1 0,0 0 0,0 0 0,0 0 0,0 0 0,0-1 0,0 1 0,0 0 0,0 0 0,1 0 0,-1 0 0,0-1 0,1 1 0,-1 0 0,0 0 0,1-1 0,-1 1 0,1 0 0,-1-1 0,1 1 0,-1 0 0,1-1 0,-1 1 0,1-1 0,0 1 0,-1-1 0,1 1 0,0-1 0,0 1 0,-1-1 0,1 0 0,0 1 0,0-1 0,-1 0 0,1 0 0,0 1 0,0-1 0,0 0 0,0 0 0,-1 0 0,1 0 0,1 0 0,6-2 0,-1 1 0,0-1 0,0 0 0,13-6 0,5 0 0,-24 7 0,0 1 0,1 0 0,-1 0 0,1 0 0,-1 0 0,0 0 0,1 0 0,-1 1 0,0-1 0,1 0 0,-1 1 0,0-1 0,1 1 0,-1 0 0,0-1 0,0 1 0,1 0 0,-1 0 0,0-1 0,0 1 0,0 0 0,0 0 0,1 2 0,0 0 0,0 0 0,-1 0 0,1 0 0,-1 0 0,0 0 0,0 1 0,0-1 0,-1 0 0,2 6 0,-1 7 0,-1 0 0,-1 0 0,-2 19 0,3-32 0,-1 1-4,1-1-1,-1 1 0,0-1 0,0 1 1,0-1-1,0 1 0,-1-1 0,0 0 1,1 1-1,-1-1 0,0 0 0,-1 0 1,1-1-1,0 1 0,-1 0 1,-4 3-1,2-2 27,-1-1 0,1 1 1,-1-2-1,0 1 0,0 0 0,0-1 1,0 0-1,-12 2 0,0-2-270,-1 0 1,1-1-1,-1-1 1,0-1-1,-28-5 1,25 2-6579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51.1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322 231 24575,'4'0'0,"30"2"0,-33-2 0,0-1 0,-1 1 0,1 0 0,0 0 0,-1 0 0,1 0 0,-1 0 0,1 1 0,0-1 0,-1 0 0,1 0 0,0 0 0,-1 0 0,1 1 0,-1-1 0,1 0 0,-1 1 0,1-1 0,-1 0 0,1 1 0,-1-1 0,1 1 0,-1-1 0,1 1 0,-1-1 0,1 1 0,-1-1 0,0 1 0,1-1 0,-1 1 0,0-1 0,0 1 0,1 0 0,-1-1 0,0 1 0,0-1 0,0 1 0,0 0 0,0-1 0,0 2 0,0-1 0,-1 0 0,1 0 0,-1 0 0,0 0 0,0 0 0,1-1 0,-1 1 0,0 0 0,0 0 0,0-1 0,0 1 0,1 0 0,-1-1 0,0 1 0,0-1 0,-1 1 0,1-1 0,0 0 0,0 1 0,0-1 0,0 0 0,0 0 0,0 0 0,0 0 0,0 0 0,-1 0 0,1 0 0,0 0 0,0 0 0,0 0 0,0-1 0,0 1 0,0 0 0,0-1 0,0 1 0,-2-2 0,-1 0 0,-1 1 0,1-1 0,0-1 0,0 1 0,0 0 0,0-1 0,-4-4 0,4 2 0,-1 0 0,5 8 0,4 16 0,-4-16 0,0 1 0,0-1 0,0 1 0,-1 0 0,1-1 0,-1 1 0,0-1 0,0 1 0,-1-1 0,1 1 0,-1-1 0,1 0 0,-1 0 0,0 0 0,0 0 0,-1 0 0,1 0 0,0 0 0,-1-1 0,0 1 0,0-1 0,0 0 0,0 0 0,0 0 0,0 0 0,0 0 0,-5 1 0,4-1 0,-1-1 0,0 1 0,0-1 0,0 0 0,0 0 0,0 0 0,0-1 0,0 0 0,0 0 0,-1 0 0,1 0 0,0-1 0,0 0 0,0 0 0,0 0 0,0-1 0,1 0 0,-1 0 0,-6-4 0,7 4 0,1-1 0,0 0 0,0 0 0,0 0 0,1-1 0,-1 1 0,1-1 0,-1 1 0,1-1 0,0 0 0,1 0 0,-1 0 0,1 0 0,0 0 0,0 0 0,0 0 0,0 0 0,1 0 0,-1-1 0,1 1 0,0 0 0,1 0 0,-1 0 0,2-7 0,-2 9 0,1 0 0,-1-1 0,1 1 0,0 0 0,0 0 0,0-1 0,0 1 0,0 0 0,1 0 0,-1 0 0,0 0 0,1 0 0,0 1 0,-1-1 0,1 0 0,0 1 0,4-3 0,-4 3 0,0 0 0,1 0 0,-1 1 0,0-1 0,1 1 0,-1 0 0,1-1 0,-1 1 0,0 0 0,1 1 0,-1-1 0,1 0 0,-1 1 0,0-1 0,1 1 0,-1 0 0,0 0 0,1 0 0,-1 0 0,0 0 0,3 2 0,-1 0 0,1 1 0,-1-1 0,1 1 0,-1 0 0,0 1 0,-1-1 0,1 1 0,-1-1 0,0 1 0,0 0 0,0 1 0,-1-1 0,3 9 0,-3-10 0,0 0 0,-1 0 0,0 0 0,0 1 0,0-1 0,-1 0 0,1 1 0,-1-1 0,0 1 0,-1-1 0,1 0 0,-1 1 0,1-1 0,-1 0 0,-1 1 0,1-1 0,0 0 0,-4 6 0,4-8 0,0-1 0,0 1 0,-1-1 0,1 1 0,0-1 0,-1 1 0,1-1 0,-1 0 0,1 0 0,-1 0 0,0 1 0,1-2 0,-1 1 0,0 0 0,0 0 0,0 0 0,0-1 0,0 1 0,0-1 0,0 0 0,0 0 0,0 1 0,0-1 0,0 0 0,0-1 0,0 1 0,0 0 0,0 0 0,1-1 0,-5-1 0,3 1 0,0-1 0,0 1 0,0-1 0,0 0 0,0 0 0,0 0 0,0 0 0,1-1 0,-1 1 0,1-1 0,0 1 0,0-1 0,0 0 0,0 0 0,0 0 0,-2-6 0,0 1 0,2-1 0,-1 0 0,1-1 0,1 1 0,-1 0 0,1 0 0,1-1 0,0 1 0,0 0 0,1-1 0,3-11 0,-4 20 0,0 0 0,1-1 0,-1 1 0,1 0 0,-1 0 0,1-1 0,0 1 0,-1 0 0,1 0 0,0 0 0,0 0 0,0 0 0,0 0 0,0 0 0,0 0 0,0 1 0,0-1 0,0 0 0,0 1 0,0-1 0,0 0 0,1 1 0,1-1 0,-1 1 0,0 0 0,1 0 0,-1 0 0,0 0 0,0 0 0,1 1 0,-1-1 0,0 1 0,0-1 0,0 1 0,0 0 0,4 2 0,1 2 0,1-1 0,-1 2 0,0-1 0,0 1 0,10 11 0,-9-7 0,-1-1 0,0 1 0,0 0 0,-1 1 0,0 0 0,-1 0 0,-1 0 0,0 0 0,4 16 0,-7-22 0,0 0 0,0 0 0,0 0 0,-1 0 0,0-1 0,0 1 0,-1 0 0,1 0 0,-1 0 0,0 0 0,0 0 0,0 0 0,-1-1 0,0 1 0,0 0 0,0-1 0,0 0 0,-1 1 0,0-1 0,0 0 0,0 0 0,0-1 0,-1 1 0,1-1 0,-5 4 0,7-6 0,0 0 0,-1 0 0,1 0 0,0 0 0,0 0 0,-1 0 0,1 0 0,-1-1 0,1 1 0,-1 0 0,1-1 0,-1 1 0,1-1 0,-1 0 0,1 0 0,-1 1 0,1-1 0,-1 0 0,0 0 0,1 0 0,-1 0 0,1-1 0,-1 1 0,1 0 0,-1-1 0,1 1 0,-1-1 0,1 0 0,-1 1 0,1-1 0,-1 0 0,1 0 0,0 0 0,0 0 0,-1 0 0,1 0 0,0 0 0,0 0 0,0 0 0,0-1 0,0 1 0,0 0 0,1-1 0,-1 1 0,0-1 0,1 1 0,-1-1 0,0-1 0,-3-7 0,1 0 0,0 0 0,1-1 0,0 1 0,-1-19 0,2 12 0,1 1 0,1-1 0,1 1 0,0-1 0,1 1 0,8-25 0,-9 34 0,1 0 0,0 1 0,0-1 0,1 1 0,-1 0 0,1 0 0,9-10 0,-10 13 0,0 0 0,1 1 0,-1-1 0,0 1 0,1 0 0,-1 0 0,1 0 0,0 0 0,-1 0 0,1 1 0,0 0 0,0 0 0,0 0 0,7-1 0,-8 2 0,0 0 0,-1 0 0,1 0 0,0 0 0,0 1 0,0-1 0,-1 1 0,1-1 0,0 1 0,0 0 0,-1 0 0,1 0 0,-1 1 0,1-1 0,-1 1 0,1-1 0,-1 1 0,0 0 0,0 0 0,0 0 0,0 0 0,0 0 0,0 0 0,-1 0 0,1 1 0,-1-1 0,1 1 0,-1-1 0,1 4 0,0 1 0,0-1 0,0 2 0,0-1 0,-1 0 0,0 0 0,0 0 0,-1 1 0,0-1 0,-1 0 0,-1 11 0,2-16 0,0-1 0,0 0 0,-1 0 0,1 0 0,0 0 0,-1 1 0,1-1 0,-1 0 0,1 0 0,-1 0 0,1 0 0,-1 0 0,0 0 0,1 0 0,-1 0 0,0-1 0,0 1 0,0 0 0,0 0 0,0-1 0,0 1 0,0 0 0,0-1 0,-1 1 0,0 0 0,0-1 0,0 0 0,-1 1 0,1-1 0,0 0 0,0-1 0,0 1 0,0 0 0,0 0 0,0-1 0,0 1 0,-4-2 0,-1-1 0,0-1 0,1 1 0,-1-1 0,1 0 0,-1-1 0,-8-7 0,9 5 0,0 0 0,0-1 0,1 1 0,0-1 0,0 0 0,1 0 0,0-1 0,0 1 0,1-1 0,0 0 0,1 0 0,0 0 0,0 0 0,1 0 0,0-1 0,1 1 0,0 0 0,0 0 0,1-1 0,0 1 0,1 0 0,2-10 0,-3 18 0,-1-1 0,1 1 0,-1-1 0,1 0 0,0 1 0,0-1 0,-1 1 0,1 0 0,0-1 0,0 1 0,1 0 0,-1 0 0,0-1 0,0 1 0,1 0 0,-1 0 0,0 0 0,1 1 0,-1-1 0,1 0 0,-1 0 0,1 1 0,-1-1 0,1 1 0,0 0 0,-1-1 0,1 1 0,0 0 0,-1 0 0,1 0 0,0 0 0,-1 0 0,1 0 0,1 1 0,0-1 0,-1 1 0,0 0 0,0 0 0,0 0 0,0 0 0,0 1 0,0-1 0,0 1 0,-1-1 0,1 1 0,0-1 0,-1 1 0,1 0 0,-1 0 0,1 0 0,-1 0 0,0 0 0,0 0 0,0 0 0,0 0 0,0 0 0,-1 0 0,2 5 0,-2-1 0,1 1 0,-1 0 0,0 0 0,-1 0 0,0 0 0,0-1 0,0 1 0,-1 0 0,0-1 0,0 1 0,-1-1 0,0 1 0,0-1 0,0 0 0,-1-1 0,0 1 0,0 0 0,0-1 0,-1 0 0,0 0 0,0 0 0,-8 5 0,5-3 0,1-2 0,-2 1 0,1-1 0,-1 0 0,1-1 0,-1 0 0,-1 0 0,1-1 0,0 0 0,-1-1 0,1 0 0,-1 0 0,0-1 0,0 0 0,-15-2 0,22 1 0,0-1 0,0 0 0,0-1 0,0 1 0,0-1 0,0 1 0,0-1 0,0 0 0,1 0 0,-1 0 0,1 0 0,-1 0 0,1-1 0,0 1 0,0-1 0,0 0 0,0 1 0,0-1 0,1 0 0,-1 0 0,1 0 0,0 0 0,0-1 0,0 1 0,0 0 0,0-6 0,-1 0 0,1 1 0,0-1 0,0 1 0,0-1 0,2 1 0,-1-1 0,1 0 0,0 1 0,4-13 0,-4 15 0,2 0 0,-1 1 0,1-1 0,-1 1 0,2 0 0,-1 0 0,0 0 0,1 0 0,0 0 0,0 1 0,0 0 0,1 0 0,0 0 0,-1 0 0,1 1 0,1 0 0,-1 0 0,7-3 0,-7 4 0,0 1 0,0 0 0,1 0 0,-1 0 0,0 0 0,0 1 0,1 0 0,-1 0 0,0 0 0,0 1 0,0 0 0,1 0 0,-1 0 0,0 0 0,0 1 0,0 0 0,-1 0 0,1 0 0,0 1 0,-1 0 0,6 4 0,-6-4 0,0 1 0,0 0 0,-1 0 0,0 1 0,1-1 0,-2 1 0,1 0 0,0-1 0,-1 1 0,0 0 0,0 0 0,-1 1 0,1-1 0,-1 0 0,0 0 0,0 1 0,-1-1 0,0 7 0,0 3 0,0 0 0,-1 0 0,-1 0 0,0 1 0,-6 17 0,8-30 0,-1-1 0,0 0 0,1 0 0,-1 0 0,0 0 0,0 0 0,0 0 0,0 0 0,-1 0 0,1-1 0,0 1 0,-1 0 0,-2 2 0,3-4 0,0 1 0,1-1 0,-1 0 0,0 1 0,0-1 0,1 0 0,-1 0 0,0 1 0,0-1 0,0 0 0,0 0 0,1 0 0,-1 0 0,0 0 0,0 0 0,0 0 0,0-1 0,1 1 0,-1 0 0,0 0 0,0-1 0,0 1 0,1 0 0,-2-1 0,-1-1 0,0 0 0,1-1 0,-1 1 0,1-1 0,-1 0 0,1 1 0,0-1 0,0 0 0,0 0 0,1 0 0,-1 0 0,1-1 0,0 1 0,-1 0 0,1-5 0,-2-3 0,1-2 0,0 1 0,1 0 0,0 0 0,1-1 0,0 1 0,1 0 0,1 0 0,0 0 0,6-21 0,-7 29 0,0 0 0,1 0 0,0 1 0,-1-1 0,1 1 0,1 0 0,-1-1 0,0 1 0,1 0 0,-1 0 0,1 0 0,0 1 0,0-1 0,0 1 0,0-1 0,1 1 0,-1 0 0,1 0 0,-1 1 0,1-1 0,0 1 0,-1 0 0,1 0 0,0 0 0,0 0 0,0 1 0,0-1 0,0 1 0,0 0 0,0 0 0,0 0 0,0 1 0,-1 0 0,1-1 0,0 1 0,7 3 0,-8-3 0,0 0 0,0 1 0,0-1 0,0 0 0,0 1 0,0 0 0,0 0 0,-1 0 0,1 0 0,-1 0 0,0 0 0,1 0 0,-1 1 0,0-1 0,0 1 0,0 0 0,-1 0 0,1 0 0,1 4 0,-1-1 0,0-1 0,-1 1 0,0-1 0,0 1 0,0 0 0,-1 0 0,0 0 0,0-1 0,0 1 0,-3 10 0,2-9 0,-1 0 0,0 0 0,0-1 0,0 1 0,-1-1 0,0 1 0,-1-1 0,1 0 0,-6 5 0,7-7 0,-1-1 0,1 0 0,-1-1 0,0 1 0,0 0 0,0-1 0,0 0 0,-1 0 0,1 0 0,-1 0 0,1 0 0,-1-1 0,0 1 0,1-1 0,-9 1 0,8-1 0,0-1 0,-1 0 0,1 0 0,0-1 0,0 1 0,0-1 0,-1 0 0,1 0 0,0 0 0,0-1 0,0 0 0,1 1 0,-1-1 0,0-1 0,1 1 0,-1 0 0,1-1 0,-1 0 0,1 0 0,0 0 0,1 0 0,-1 0 0,0 0 0,1-1 0,0 0 0,-1 1 0,2-1 0,-1 0 0,0 0 0,1 0 0,-1 0 0,1 0 0,1 0 0,-1 0 0,0-1 0,1 1 0,0 0 0,0 0 0,0-1 0,0 1 0,1 0 0,0 0 0,0 0 0,2-6 0,-2 8 0,1-1 0,-1 1 0,1 0 0,0 0 0,-1 0 0,1 0 0,0 0 0,0 0 0,1 1 0,-1-1 0,0 1 0,0-1 0,1 1 0,-1 0 0,1 0 0,-1 0 0,1 0 0,0 1 0,-1-1 0,1 1 0,0-1 0,-1 1 0,1 0 0,0 0 0,0 0 0,2 1 0,3-1 0,1 0 0,-1 1 0,1 0 0,-1 1 0,0 0 0,0 0 0,11 5 0,-16-5 0,1 0 0,-1 0 0,0 0 0,0 1 0,0 0 0,0 0 0,0 0 0,0 0 0,-1 0 0,0 0 0,1 0 0,-1 1 0,-1-1 0,1 1 0,0 0 0,-1 0 0,0-1 0,1 1 0,-2 0 0,2 8 0,0 5 0,-1 0 0,-1 0 0,-3 26 0,1-36 0,1 0 0,-1 0 0,0 0 0,0-1 0,-1 1 0,1-1 0,-2 1 0,1-1 0,-1 0 0,0-1 0,-6 9 0,7-10 0,-1-1 0,1 1 0,-1 0 0,0-1 0,1 0 0,-2 0 0,1 0 0,0 0 0,0-1 0,-1 0 0,0 1 0,1-2 0,-1 1 0,0 0 0,0-1 0,-7 1 0,10-2 0,1 0 0,-1-1 0,1 1 0,0 0 0,-1-1 0,1 1 0,-1-1 0,1 0 0,0 1 0,0-1 0,-1 0 0,1 0 0,0 0 0,0 1 0,0-1 0,0 0 0,0-1 0,0 1 0,0 0 0,0 0 0,0 0 0,1-1 0,-1 1 0,0 0 0,1 0 0,-1-1 0,1 1 0,0-1 0,-1-1 0,-7-47 0,8 47 0,-1-15 0,0-1 0,1 1 0,1 0 0,1 0 0,7-33 0,-7 44 0,0 0 0,0 0 0,1 0 0,0 0 0,1 0 0,-1 1 0,1 0 0,0 0 0,1 0 0,0 0 0,0 1 0,0-1 0,0 1 0,1 0 0,0 1 0,0 0 0,8-5 0,-9 7 0,0-1 0,0 2 0,0-1 0,0 0 0,0 1 0,0 0 0,0 1 0,0-1 0,1 1 0,-1 0 0,0 0 0,1 0 0,-1 1 0,0 0 0,0 0 0,0 0 0,0 1 0,0-1 0,0 1 0,0 0 0,0 1 0,-1-1 0,1 1 0,-1 0 0,0 0 0,1 1 0,-1-1 0,4 6 0,-1-2 0,0 0 0,-1 1 0,0 0 0,0 1 0,0-1 0,-1 1 0,-1 0 0,1 0 0,-2 1 0,1-1 0,-1 1 0,-1 0 0,3 19 0,-4-23 0,0 1 0,-1-1 0,-1 1 0,1 0 0,-1-1 0,0 1 0,0 0 0,-1-1 0,0 0 0,0 1 0,-1-1 0,-3 8 0,3-11 0,1 1 0,-1-1 0,0 0 0,0 0 0,0-1 0,0 1 0,0 0 0,0-1 0,-1 0 0,1 0 0,-1 0 0,0 0 0,1-1 0,-1 1 0,0-1 0,0 0 0,0 0 0,0 0 0,0-1 0,0 1 0,-5-1 0,7 0 0,-15 1 0,0-1 0,0 0 0,-1-1 0,-16-4 0,30 4 0,1 1 0,-1-1 0,1 0 0,0 0 0,-1-1 0,1 1 0,0-1 0,0 1 0,-1-1 0,1 0 0,1 0 0,-1-1 0,0 1 0,1 0 0,-1-1 0,1 0 0,-1 0 0,1 1 0,0-1 0,0 0 0,1-1 0,-1 1 0,1 0 0,-1 0 0,0-7 0,-2-7 0,2-1 0,0 1 0,1-1 0,0 0 0,2 0 0,0 0 0,1 0 0,8-29 0,-10 44 0,1 0 0,1 0 0,-1 0 0,0 1 0,1-1 0,-1 1 0,1-1 0,0 1 0,0-1 0,0 1 0,0 0 0,0 0 0,0 0 0,1 0 0,-1 0 0,1 0 0,-1 1 0,1-1 0,0 1 0,-1 0 0,1 0 0,0 0 0,0 0 0,0 0 0,4 0 0,-4 1 0,1 0 0,-1 0 0,0 1 0,1-1 0,-1 1 0,0 0 0,1 0 0,-1 0 0,0 0 0,0 0 0,0 1 0,0-1 0,0 1 0,0 0 0,0 0 0,0 0 0,-1 0 0,1 1 0,-1-1 0,0 1 0,0-1 0,3 5 0,1 4 0,0-1 0,-1 1 0,-1 1 0,1-1 0,-2 1 0,0 0 0,0 0 0,-1 0 0,0 0 0,-1 0 0,-1 0 0,0 0 0,0 0 0,-1 0 0,-1 1 0,-4 14 0,4-22 0,0-1 0,-1 0 0,0 1 0,0-1 0,-1 0 0,1 0 0,-1-1 0,0 1 0,1-1 0,-2 0 0,1 0 0,0 0 0,-1-1 0,1 1 0,-1-1 0,0 0 0,-9 3 0,12-4 0,-1 0 0,0-1 0,1 1 0,-1 0 0,0-1 0,1 1 0,-1-1 0,0 0 0,1 0 0,-1 0 0,0 0 0,0-1 0,1 1 0,-1-1 0,0 1 0,1-1 0,-1 0 0,1 0 0,-1 0 0,1-1 0,-1 1 0,1 0 0,0-1 0,-1 0 0,1 1 0,0-1 0,0 0 0,1 0 0,-1 0 0,0 0 0,0-1 0,1 1 0,0 0 0,-3-5 0,1-3 0,1 0 0,-1 0 0,2 0 0,0-1 0,0 1 0,0 0 0,1 0 0,1-1 0,0 1 0,0 0 0,1 0 0,0 0 0,1 0 0,4-11 0,-5 17 0,0-1 0,0 1 0,0 0 0,0 0 0,1-1 0,-1 1 0,1 1 0,0-1 0,0 0 0,0 1 0,1-1 0,0 1 0,-1 0 0,1 0 0,0 1 0,0-1 0,0 1 0,1 0 0,-1 0 0,1 0 0,-1 1 0,1-1 0,-1 1 0,1 0 0,0 1 0,0-1 0,-1 1 0,1 0 0,0 0 0,0 0 0,0 1 0,4 0 0,-6 0 0,0 0 0,0 0 0,0 1 0,-1-1 0,1 1 0,0-1 0,-1 1 0,1 0 0,-1 0 0,0 0 0,0 1 0,0-1 0,0 0 0,0 1 0,0-1 0,0 1 0,-1 0 0,1-1 0,-1 1 0,0 0 0,0 0 0,0 0 0,0 0 0,0 5 0,0-4 0,0 0 0,0 0 0,-1-1 0,0 1 0,0 0 0,0 0 0,0 0 0,0 0 0,-1 0 0,0 0 0,0-1 0,0 1 0,0 0 0,-1 0 0,1-1 0,-1 1 0,0-1 0,0 0 0,-3 5 0,0-5 0,5-5 0,0 2 0,1 0 0,0-1 0,-1 1 0,1 0 0,-1-1 0,1 1 0,0 0 0,-1 0 0,1 0 0,0-1 0,-1 1 0,1 0 0,0 0 0,-1 0 0,1 0 0,0 0 0,-1 0 0,1 0 0,0 1 0,-1-1 0,1 0 0,0 0 0,-1 0 0,1 1 0,0-1 0,1 1 0,0 0 0,0 0 0,0 0 0,-1 1 0,1-1 0,-1 0 0,1 1 0,-1-1 0,1 1 0,-1-1 0,0 1 0,1 0 0,-1-1 0,0 1 0,0 0 0,0 0 0,-1 0 0,1 0 0,0 0 0,-1 0 0,1 0 0,-1 0 0,0 0 0,1 0 0,-1 0 0,0 0 0,0 0 0,-1 0 0,1 0 0,-1 3 0,1-3 0,-1 0 0,1 1 0,-1-1 0,0 1 0,0-1 0,0 0 0,0 0 0,0 1 0,0-1 0,-1 0 0,1 0 0,-1 0 0,1 0 0,-1-1 0,0 1 0,0 0 0,0-1 0,0 1 0,0-1 0,0 0 0,0 1 0,-1-1 0,1 0 0,0 0 0,-3 0 0,0 0 0,0 0 0,0 0 0,0-1 0,-1 1 0,1-1 0,0 0 0,0-1 0,0 1 0,0-1 0,0 0 0,0-1 0,0 1 0,0-1 0,1 0 0,-1 0 0,0 0 0,1-1 0,0 1 0,-1-1 0,1 0 0,0 0 0,-5-7 0,0 0 0,1-2 0,0 1 0,1-1 0,0 0 0,0-1 0,-8-24 0,8 20 0,3 15 0,2 25 0,1-3 0,1-17 0,0-1 0,0 0 0,0 0 0,-1 0 0,1 0 0,-1 0 0,0 0 0,1 0 0,-1 0 0,0 0 0,0-1 0,0 1 0,0 0 0,-1 0 0,1-1 0,-2 3 0,1-3 0,1-1 0,0 1 0,0-1 0,0 1 0,0-1 0,0 1 0,0-1 0,-1 1 0,1-1 0,0 0 0,0 0 0,-1 0 0,1 0 0,0 0 0,0 0 0,-1 0 0,1 0 0,0 0 0,0-1 0,-2 0 0,-1 0 0,1-1 0,-1 0 0,1 0 0,0 0 0,-1 0 0,1 0 0,0-1 0,1 1 0,-1-1 0,0 0 0,1 0 0,-1 0 0,1 0 0,0 0 0,0-1 0,-2-4 0,2 2 0,0 1 0,1 0 0,-1-1 0,1 1 0,0 0 0,0-1 0,1 1 0,0-1 0,0 0 0,0 1 0,1-1 0,-1 1 0,1-1 0,3-8 0,-5 16 0,-1-1 0,0 1 0,0-1 0,1 0 0,-1 0 0,0 0 0,0 0 0,0 0 0,0 0 0,0 0 0,0 0 0,-1-1 0,1 1 0,0-1 0,0 0 0,0 0 0,-1 0 0,1 0 0,0 0 0,0 0 0,0 0 0,0-1 0,-1 1 0,1-1 0,0 1 0,0-1 0,0 0 0,-3-2 0,4 3 0,1-1 0,-1 0 0,1 1 0,-1-1 0,1 0 0,-1 0 0,1 0 0,-1 1 0,1-1 0,0 0 0,-1 0 0,1 0 0,0 0 0,0 0 0,0 0 0,0 1 0,0-1 0,0 0 0,0 0 0,0 0 0,0 0 0,0 0 0,0 0 0,1 0 0,-1 1 0,0-1 0,0 0 0,1 0 0,-1 0 0,1 0 0,-1 1 0,1-1 0,-1 0 0,1 1 0,-1-1 0,1 0 0,0 1 0,-1-1 0,1 0 0,0 1 0,0-1 0,0 1 0,-1 0 0,1-1 0,2 0 0,-2 1 0,0-1 0,1 1 0,-1-1 0,0 1 0,1-1 0,-1 1 0,1 0 0,-1-1 0,0 1 0,1 0 0,-1 0 0,1 0 0,-1 1 0,1-1 0,-1 0 0,1 0 0,-1 1 0,0-1 0,1 1 0,-1-1 0,0 1 0,1-1 0,-1 1 0,0 0 0,0 0 0,0 0 0,1 0 0,-1 0 0,0 0 0,1 1 0,-1 0 0,0 1 0,0-1 0,0 1 0,0 0 0,-1-1 0,1 1 0,0 0 0,-1 0 0,0-1 0,0 1 0,0 0 0,0 0 0,0-1 0,-1 6 0,1-7 0,-1 0 0,1 0 0,0 0 0,0 0 0,-1 0 0,1 0 0,0-1 0,-1 1 0,1 0 0,-1 0 0,1 0 0,-1 0 0,1 0 0,-1-1 0,0 1 0,1 0 0,-1 0 0,0-1 0,0 1 0,0 0 0,1-1 0,-1 1 0,0-1 0,0 0 0,0 1 0,0-1 0,0 1 0,0-1 0,0 0 0,0 0 0,0 0 0,0 0 0,0 1 0,0-1 0,0-1 0,0 1 0,0 0 0,0 0 0,0 0 0,0 0 0,-2-1 0,2 0 0,-1 0 0,0 0 0,0-1 0,1 1 0,-1 0 0,1-1 0,-1 1 0,1-1 0,0 1 0,0-1 0,-1 0 0,1 1 0,0-1 0,0 0 0,1 0 0,-1 0 0,0 0 0,1 0 0,-1 0 0,1 0 0,-1 0 0,1 0 0,0 0 0,0 0 0,0 0 0,0 0 0,1-3 0,-1-3 0,1 0 0,0 0 0,1 0 0,0 0 0,5-14 0,-6 19 0,1 0 0,-1 0 0,1 1 0,-1-1 0,1 0 0,0 1 0,0 0 0,0-1 0,0 1 0,1 0 0,-1 0 0,0 0 0,1 0 0,0 1 0,-1-1 0,1 1 0,0-1 0,0 1 0,0 0 0,0 0 0,0 0 0,0 1 0,3-1 0,-4 1 0,1 0 0,-1 0 0,0 0 0,0 1 0,1-1 0,-1 1 0,0-1 0,0 1 0,0 0 0,1 0 0,-1 0 0,0 0 0,0 0 0,-1 0 0,1 1 0,0-1 0,0 1 0,-1-1 0,1 1 0,-1 0 0,1-1 0,-1 1 0,1 0 0,-1 0 0,0 0 0,0 0 0,0 0 0,0 0 0,-1 0 0,1 1 0,0 2 0,1 1 0,-1-1 0,0 0 0,0 1 0,0-1 0,-1 1 0,0-1 0,0 1 0,0 0 0,-1-1 0,0 1 0,-2 6 0,3-11 0,0-1 0,0 0 0,0 0 0,0 0 0,0 1 0,0-1 0,0 0 0,0 0 0,0 0 0,0 1 0,0-1 0,0 0 0,0 0 0,0 1 0,0-1 0,0 0 0,0 0 0,0 0 0,0 0 0,0 1 0,0-1 0,-1 0 0,1 0 0,0 0 0,0 0 0,0 1 0,0-1 0,0 0 0,-1 0 0,1 0 0,0 0 0,0 0 0,0 0 0,0 0 0,-1 1 0,1-1 0,0 0 0,0 0 0,0 0 0,-1 0 0,1 0 0,0 0 0,0 0 0,0 0 0,-1 0 0,1 0 0,0 0 0,0 0 0,-1 0 0,0-11 0,3 1 0,-3 20 0,1-9 0,1 0 0,-1 0 0,-1 0 0,1 0 0,0-1 0,0 1 0,0 0 0,0 0 0,-1 0 0,1 0 0,0 0 0,-1 0 0,1-1 0,-1 1 0,1 0 0,-1 0 0,1 0 0,-1-1 0,1 1 0,-1 0 0,0-1 0,1 1 0,-1-1 0,0 1 0,0-1 0,0 1 0,1-1 0,-1 1 0,0-1 0,0 0 0,0 1 0,0-1 0,0 0 0,0 0 0,0 0 0,1 0 0,-1 0 0,0 0 0,0 0 0,0 0 0,-1 0 0,0-1 0,0 1 0,0-1 0,0 1 0,1-1 0,-1 0 0,0 0 0,0 0 0,1 0 0,-1 0 0,1 0 0,-1-1 0,1 1 0,0 0 0,0-1 0,-1 1 0,1-1 0,0 1 0,0-1 0,0 0 0,-1-2 0,2 2 0,-1 1 0,0-1 0,1 0 0,-1 0 0,1 1 0,0-1 0,-1 0 0,1 0 0,0 0 0,0 0 0,0 1 0,1-1 0,-1 0 0,0 0 0,1 0 0,-1 1 0,2-4 0,-2 5 0,1 0 0,-1 0 0,0 0 0,1 0 0,-1 0 0,0 0 0,1 0 0,-1 0 0,0 0 0,1 1 0,-1-1 0,0 0 0,0 0 0,1 0 0,-1 1 0,0-1 0,0 0 0,1 0 0,-1 1 0,0-1 0,0 0 0,1 0 0,-1 1 0,0-1 0,0 0 0,0 1 0,0-1 0,0 0 0,1 1 0,-1-1 0,0 0 0,0 1 0,0-1 0,0 0 0,0 1 0,0-1 0,0 0 0,0 1 0,0-1 0,0 0 0,-1 1 0,5 19 0,-4-17 0,0 1 0,0 0 0,-1 0 0,1 0 0,-1 0 0,0-1 0,0 1 0,-1 0 0,1-1 0,-1 1 0,-3 5 0,5-8 0,-1 0 0,1 0 0,-1 0 0,0 0 0,1 0 0,-1 0 0,0 0 0,0 0 0,0-1 0,1 1 0,-1 0 0,0-1 0,0 1 0,0 0 0,0-1 0,0 1 0,0-1 0,-1 1 0,1-1 0,0 0 0,0 0 0,0 1 0,0-1 0,0 0 0,-1 0 0,1 0 0,0 0 0,0 0 0,0 0 0,0-1 0,0 1 0,-1 0 0,1 0 0,0-1 0,0 1 0,0-1 0,0 1 0,0-1 0,0 0 0,0 1 0,-1-2 0,2 1 0,-1 0 0,1 0 0,0 0 0,-1 0 0,1 0 0,0 0 0,0 0 0,0 0 0,0 0 0,0 0 0,0 0 0,0 0 0,0 0 0,0 0 0,1 0 0,-1 0 0,0 0 0,1 0 0,-1 0 0,1 0 0,0-2 0,11-20 0,-9 16 0,1 0 0,1 0 0,0 1 0,-1-1 0,2 1 0,-1 1 0,1-1 0,0 1 0,7-5 0,-11 8 0,1 1 0,-1-1 0,1 1 0,0 0 0,-1 0 0,1 0 0,0 1 0,0-1 0,-1 1 0,1-1 0,0 1 0,0 0 0,0 0 0,0 0 0,-1 1 0,1-1 0,0 1 0,0-1 0,-1 1 0,1 0 0,0 0 0,-1 0 0,1 0 0,-1 1 0,1-1 0,-1 1 0,1-1 0,-1 1 0,2 2 0,-3-3 0,1 0 0,-1 0 0,0 0 0,0 0 0,0 0 0,1 0 0,-1 1 0,-1-1 0,1 0 0,0 1 0,0-1 0,0 1 0,-1-1 0,1 1 0,-1-1 0,1 1 0,-1-1 0,0 1 0,1 0 0,-1-1 0,0 1 0,0-1 0,0 1 0,0 0 0,0-1 0,-1 1 0,0 2 0,1-4 0,0 0 0,0 0 0,0 0 0,0 0 0,0 1 0,0-1 0,0 0 0,-1 0 0,1 0 0,0 0 0,0 0 0,0 0 0,0 0 0,0 0 0,-1 1 0,1-1 0,0 0 0,0 0 0,0 0 0,0 0 0,-1 0 0,1 0 0,0 0 0,0 0 0,0 0 0,-1 0 0,1 0 0,0 0 0,0 0 0,0 0 0,0 0 0,-1 0 0,1 0 0,0 0 0,0-1 0,0 1 0,0 0 0,-1 0 0,1 0 0,0 0 0,0 0 0,0 0 0,0 0 0,0-1 0,-1 1 0,-5-11 0,-1-14 0,7 23 0,0 0 0,1 0 0,-1-1 0,0 1 0,1 0 0,-1 0 0,1 0 0,-1 0 0,1 0 0,0 0 0,0 0 0,0 0 0,0 0 0,0 1 0,1-1 0,-1 0 0,0 1 0,3-3 0,-3 4 0,-1-1 0,0 1 0,1 0 0,-1 0 0,1 0 0,-1-1 0,1 1 0,-1 0 0,1 0 0,-1 0 0,1 0 0,-1 0 0,1 0 0,-1 0 0,1 0 0,-1 0 0,1 0 0,-1 0 0,1 0 0,-1 0 0,1 0 0,-1 0 0,1 0 0,-1 0 0,1 1 0,-1-1 0,1 1 0,0 0 0,0 0 0,0 0 0,0 0 0,0 1 0,0-1 0,0 0 0,0 1 0,-1-1 0,1 1 0,0-1 0,-1 1 0,0-1 0,1 4 0,0-1 0,0 0 0,0 0 0,0 0 0,0-1 0,0 1 0,1 0 0,0 0 0,0-1 0,0 1 0,0-1 0,0 0 0,1 1 0,-1-1 0,1 0 0,0-1 0,0 1 0,0 0 0,0-1 0,1 1 0,-1-1 0,1 0 0,-1 0 0,1-1 0,0 1 0,-1-1 0,1 0 0,4 1 0,-4 0 0,0-1 0,0 1 0,0 0 0,0 0 0,-1 1 0,1-1 0,-1 1 0,1-1 0,-1 1 0,0 0 0,0 1 0,0-1 0,-1 0 0,1 1 0,-1 0 0,0-1 0,0 1 0,0 0 0,-1 0 0,1 0 0,-1 0 0,0 0 0,1 7 0,0 3 0,0 0 0,-1-1 0,-1 1 0,0 0 0,-1 0 0,-3 15 0,5-32 0,0 0 0,0-1 0,0 1 0,0 0 0,0 0 0,1 0 0,-1-1 0,1 1 0,3-4 0,-4 6 0,0 0 0,-1 0 0,1 1 0,0-1 0,0 0 0,-1 1 0,1-1 0,0 1 0,0-1 0,0 1 0,0 0 0,0-1 0,0 1 0,0 0 0,0 0 0,0-1 0,0 1 0,0 0 0,0 0 0,0 0 0,0 0 0,0 0 0,0 1 0,0-1 0,0 0 0,-1 0 0,1 1 0,0-1 0,0 0 0,0 1 0,0-1 0,0 1 0,0-1 0,-1 1 0,1-1 0,0 1 0,0 0 0,-1-1 0,1 1 0,0 0 0,0 1 0,3 3 0,-1 0 0,0 0 0,0 0 0,0 0 0,-1 0 0,0 0 0,0 1 0,0-1 0,1 7 0,-2-9 0,0 1 0,-1-1 0,1 0 0,-1 0 0,1 1 0,-1-1 0,0 1 0,0-1 0,-1 0 0,1 1 0,-1-1 0,1 0 0,-1 0 0,0 1 0,0-1 0,-2 3 0,3-5 0,0-1 0,-1 0 0,1 0 0,0 0 0,0 0 0,0 0 0,0 0 0,0 0 0,0 0 0,-1 0 0,1 1 0,0-1 0,0 0 0,0 0 0,0 0 0,0 0 0,-1 0 0,1 0 0,0 0 0,0 0 0,0 0 0,0 0 0,-1 0 0,1 0 0,0 0 0,0 0 0,0 0 0,0-1 0,0 1 0,-1 0 0,1 0 0,0 0 0,0 0 0,0 0 0,0 0 0,0 0 0,0 0 0,-1 0 0,1-1 0,0 1 0,0 0 0,0 0 0,0 0 0,0 0 0,0 0 0,0 0 0,0-1 0,0 1 0,-7-13 0,0-12 0,5 13 0,1 1 0,0-1 0,0 1 0,2-1 0,1-17 0,-2 26 0,1-1 0,-1 1 0,1 0 0,0-1 0,-1 1 0,2 0 0,-1 0 0,0 0 0,1 0 0,-1 0 0,1 0 0,0 0 0,0 1 0,0-1 0,0 1 0,0-1 0,1 1 0,-1 0 0,1 0 0,0 0 0,-1 0 0,1 0 0,4-2 0,-4 4 0,-1-1 0,0 1 0,1 0 0,-1 0 0,1 0 0,-1 0 0,0 0 0,1 1 0,-1-1 0,1 0 0,-1 1 0,0 0 0,1 0 0,-1 0 0,0 0 0,0 0 0,0 0 0,0 0 0,0 1 0,0-1 0,0 1 0,0-1 0,-1 1 0,1 0 0,0 0 0,-1 0 0,1 0 0,1 3 0,-1-2 0,0 1 0,0-1 0,0 0 0,-1 1 0,1-1 0,-1 1 0,0 0 0,0-1 0,0 1 0,-1 0 0,1 0 0,-1-1 0,0 1 0,0 0 0,0 0 0,0 0 0,-2 7 0,0-7 0,0 0 0,0 0 0,0 0 0,0-1 0,-1 1 0,1-1 0,-1 1 0,0-1 0,0 0 0,0 0 0,-1 0 0,1 0 0,-1-1 0,1 1 0,-1-1 0,0 0 0,0 0 0,0-1 0,0 1 0,0-1 0,-5 2 0,-1-1 0,0-1 0,0 0 0,0 0 0,0-1 0,0 0 0,1 0 0,-1-1 0,-12-3 0,22 4 0,-1-1 0,0 1 0,0 0 0,1 0 0,-1 0 0,0-1 0,0 1 0,1 0 0,-1 0 0,0 0 0,1 0 0,-1 0 0,0 1 0,0-1 0,1 0 0,-1 0 0,0 0 0,0 1 0,1-1 0,-1 0 0,0 1 0,1-1 0,-1 0 0,1 1 0,-1-1 0,1 1 0,-1-1 0,0 1 0,0 1 0,-2 19 0,3-20 0,0 1 0,0-1 0,0 0 0,0 0 0,0 1 0,0-1 0,0 0 0,0 0 0,-1 0 0,1 1 0,0-1 0,-1 0 0,1 0 0,-1 0 0,1 0 0,-1 0 0,0 0 0,1 0 0,-2 1 0,3-4 0,5-6 0,-6 8 0,0 0 0,1 0 0,-1 0 0,1 0 0,-1 0 0,0 0 0,1 0 0,-1 0 0,1 0 0,-1 0 0,0 0 0,1 1 0,-1-1 0,0 0 0,1 0 0,-1 0 0,1 1 0,-1-1 0,0 0 0,0 0 0,1 1 0,-1-1 0,0 0 0,1 1 0,-1-1 0,0 0 0,0 1 0,0-1 0,1 0 0,-1 1 0,0-1 0,0 1 0,0-1 0,0 0 0,0 1 0,0 0 0,12 39 0,-12-37 0,1-1 0,-1 0 0,0 1 0,0-1 0,0 1 0,0-1 0,0 0 0,0 1 0,-1-1 0,1 0 0,-1 1 0,0-1 0,0 0 0,-2 4 0,3-5 0,0-1 0,0 0 0,-1 0 0,1 1 0,0-1 0,0 0 0,-1 0 0,1 0 0,0 0 0,-1 0 0,1 1 0,0-1 0,-1 0 0,1 0 0,0 0 0,-1 0 0,1 0 0,-1 0 0,1 0 0,0 0 0,-1 0 0,1 0 0,0 0 0,-1 0 0,1-1 0,0 1 0,-1 0 0,1 0 0,0 0 0,-1 0 0,1 0 0,0-1 0,0 1 0,-1 0 0,1 0 0,0-1 0,0 1 0,-1 0 0,1 0 0,0-1 0,0 1 0,0 0 0,-1-1 0,1 1 0,0 0 0,0-1 0,0 1 0,0 0 0,0-1 0,0 1 0,0 0 0,0-1 0,-7-19 0,6 12 0,1 0 0,-1 0 0,2 0 0,-1 0 0,1 0 0,0 0 0,1 0 0,5-15 0,-6 19 0,0 0 0,1 0 0,0 0 0,0 0 0,0 0 0,0 0 0,0 0 0,1 1 0,0-1 0,0 1 0,0-1 0,0 1 0,0 0 0,1 0 0,-1 1 0,1-1 0,5-2 0,-8 5 0,0-1 0,0 1 0,0 0 0,0-1 0,0 1 0,0 0 0,0 0 0,0 0 0,1 0 0,-1 0 0,0 0 0,0 0 0,0 0 0,0 1 0,0-1 0,0 0 0,1 1 0,-1-1 0,0 0 0,0 1 0,0-1 0,0 1 0,0 0 0,1 1 0,0 0 0,-1-1 0,1 2 0,0-1 0,-1 0 0,0 0 0,1 0 0,-1 1 0,0-1 0,0 1 0,0 3 0,1 0 0,-1-1 0,0 1 0,0-1 0,-1 1 0,0 0 0,0-1 0,0 1 0,0 0 0,-3 8 0,3-14 0,0 1 0,0-1 0,0 1 0,0 0 0,0-1 0,-1 1 0,1-1 0,0 1 0,0-1 0,-1 1 0,1-1 0,0 1 0,-1-1 0,1 1 0,0-1 0,-1 0 0,1 1 0,-1-1 0,1 1 0,-1-1 0,1 0 0,-1 0 0,1 1 0,-1-1 0,0 0 0,-7-9 0,-2-24 0,10 29 0,-9-78 0,9 75 0,0 0 0,0 0 0,0 0 0,1 1 0,0-1 0,1 0 0,-1 1 0,1-1 0,5-10 0,-7 16 0,1 0 0,-1 0 0,1-1 0,-1 1 0,1 0 0,-1 0 0,1 0 0,0 0 0,-1 0 0,1 1 0,0-1 0,0 0 0,0 0 0,0 0 0,0 1 0,0-1 0,0 0 0,0 1 0,0-1 0,0 1 0,0-1 0,0 1 0,0 0 0,1-1 0,-1 1 0,0 0 0,0 0 0,0 0 0,0 0 0,1 0 0,-1 0 0,0 0 0,0 0 0,0 0 0,1 1 0,-1-1 0,0 0 0,0 1 0,0-1 0,0 1 0,0-1 0,0 1 0,0 0 0,0-1 0,0 1 0,0 0 0,0 0 0,0 0 0,1 1 0,-1 0 0,0-1 0,1 1 0,-1-1 0,0 1 0,0 0 0,0 0 0,0-1 0,0 1 0,-1 0 0,1 0 0,-1 0 0,1 0 0,-1 0 0,1 0 0,-1 0 0,0 0 0,0 0 0,0 0 0,0 0 0,-1 0 0,1 0 0,0 0 0,-1 0 0,0 0 0,1 0 0,-1 0 0,0 0 0,-1 2 0,-3-4 0,1-10 0,1-9 0,7 1 0,-4 18 0,1 0 0,-1 0 0,0 0 0,0-1 0,0 1 0,1 0 0,-1 0 0,0 0 0,0 0 0,0 0 0,1 0 0,-1-1 0,0 1 0,0 0 0,1 0 0,-1 0 0,0 0 0,0 0 0,1 0 0,-1 0 0,0 0 0,0 0 0,1 0 0,-1 0 0,0 0 0,0 0 0,1 0 0,-1 1 0,0-1 0,0 0 0,1 0 0,-1 0 0,0 0 0,0 0 0,1 1 0,0 0 0,0 0 0,0 0 0,0 0 0,0 1 0,0-1 0,0 0 0,0 1 0,-1-1 0,1 1 0,0-1 0,-1 1 0,1-1 0,-1 1 0,0 0 0,1-1 0,-1 1 0,0 2 0,0-2 0,1 0 0,-1-1 0,1 1 0,-1 0 0,1-1 0,0 1 0,-1-1 0,1 1 0,0-1 0,0 0 0,2 3 0,-2-4 0,0 1 0,0 0 0,-1 0 0,1-1 0,0 1 0,0 0 0,-1 0 0,1 0 0,-1 0 0,1-1 0,-1 1 0,1 0 0,-1 0 0,0 0 0,1 0 0,-1 0 0,0 0 0,0 1 0,1-1 0,-1 0 0,0 0 0,0 0 0,0 0 0,-1 0 0,1 0 0,0 0 0,0 0 0,0 0 0,-1 0 0,1 0 0,-1 0 0,1 0 0,-1 0 0,1 0 0,-1 0 0,1 0 0,-1-1 0,0 2 0,-1-1 0,0 1 0,0-1 0,0 0 0,0 0 0,-1 0 0,1 0 0,0 0 0,0-1 0,0 1 0,-1-1 0,1 1 0,0-1 0,-1 0 0,1 0 0,0 0 0,-1 0 0,1 0 0,-4-2 0,-47-13 0,32 8 0,16 5 0,-1 0 0,1-1 0,-1 1 0,1-1 0,0 0 0,0-1 0,0 1 0,-6-7 0,9 8 0,0 1 0,0-1 0,0 0 0,1 0 0,-1 0 0,1-1 0,0 1 0,-1 0 0,1 0 0,0-1 0,0 1 0,1-1 0,-1 1 0,0-1 0,1 1 0,-1-1 0,1 0 0,0 1 0,0-1 0,0 1 0,1-6 0,-1 9 0,0 0 0,0 0 0,0 0 0,0 0 0,0 0 0,1-1 0,-1 1 0,0 0 0,0 0 0,1 0 0,-1 0 0,1 0 0,-1-1 0,1 1 0,-1 0 0,1 0 0,-1-1 0,1 1 0,0 0 0,-1-1 0,1 1 0,0-1 0,0 1 0,-1 0 0,1-1 0,0 0 0,0 1 0,0-1 0,0 0 0,-1 1 0,1-1 0,0 0 0,0 0 0,0 0 0,0 0 0,0 1 0,0-1 0,0-1 0,0 1 0,0 0 0,0 0 0,-1 0 0,1 0 0,0-1 0,0 1 0,0 0 0,0-1 0,0 1 0,-1-1 0,1 1 0,0-1 0,0 1 0,-1-1 0,1 0 0,0 1 0,-1-1 0,1 0 0,-1 1 0,1-1 0,0 0 0,-1 0 0,0 0 0,1 1 0,0-3 0,-8 24 0,1-11 0,6-10 0,0 0 0,0 0 0,0 0 0,0 0 0,0 0 0,0 0 0,-1 0 0,1 0 0,0 0 0,0 1 0,0-1 0,0 0 0,0 0 0,0 0 0,-1 0 0,1 0 0,0 0 0,0 0 0,0 0 0,0 0 0,0 0 0,-1 0 0,1 0 0,0 0 0,0 0 0,0 0 0,0 0 0,0 0 0,0 0 0,-1 0 0,1 0 0,0 0 0,0-1 0,0 1 0,0 0 0,0 0 0,0 0 0,-1 0 0,1 0 0,0 0 0,0 0 0,0 0 0,0-1 0,0 1 0,0 0 0,0 0 0,0 0 0,0 0 0,-1-1 0,1 1 0,0-1 0,0 1 0,0-1 0,0 1 0,0 0 0,0-1 0,0 1 0,0-1 0,0 1 0,0-1 0,0 1 0,0-1 0,0 1 0,0-1 0,0 1 0,1 0 0,-1-1 0,0 1 0,0-1 0,1 1 0,-1 0 0,0-1 0,0 1 0,1 0 0,-1-1 0,0 1 0,1 0 0,-1-1 0,0 1 0,1 0 0,-1 0 0,1-1 0,-1 1 0,0 0 0,1 0 0,-1 0 0,1 0 0,-1-1 0,1 1 0,-1 0 0,1 0 0,0 0 0,0-1 0,0 1 0,0 0 0,0 0 0,0-1 0,1 1 0,-1 0 0,0 0 0,0 0 0,0 0 0,0 0 0,0 0 0,0 1 0,1-1 0,-1 0 0,0 1 0,0-1 0,1 1 0,-1 0 0,0 1 0,0-1 0,0 1 0,0 0 0,0-1 0,0 1 0,0 0 0,-1 0 0,1-1 0,-1 1 0,1 0 0,-1 0 0,0 2 0,1-4 0,-1 1 0,0 0 0,0-1 0,0 1 0,0-1 0,0 1 0,0 0 0,0-1 0,0 1 0,0 0 0,0-1 0,0 1 0,0-1 0,0 1 0,-1 0 0,1-1 0,0 1 0,0-1 0,-1 1 0,1-1 0,0 1 0,-1 0 0,1-1 0,0 0 0,-1 1 0,1-1 0,-1 1 0,1-1 0,-1 1 0,1-1 0,-1 0 0,1 1 0,-1-1 0,0 0 0,1 0 0,-1 1 0,1-1 0,-1 0 0,0 0 0,1 0 0,-1 0 0,0 0 0,0 0 0,0-1 0,0 1 0,0-1 0,0 1 0,0-1 0,0 1 0,0-1 0,0 1 0,1-1 0,-1 0 0,0 1 0,0-1 0,1 0 0,-1 0 0,1 0 0,-1 0 0,0 1 0,1-1 0,0 0 0,-1 0 0,1 0 0,-1-2 0,-7-26 0,8 25 0,-3-15 0,3 16 0,0-1 0,0 0 0,0 0 0,-1 1 0,0-1 0,0 0 0,0 1 0,0-1 0,0 1 0,-1-1 0,0 1 0,-2-5 0,2 8 0,1 0 0,-1 0 0,0 0 0,1 0 0,-1 0 0,0 0 0,1 0 0,-1 0 0,0 0 0,1 1 0,-1-1 0,0 1 0,1-1 0,-1 1 0,1 0 0,-1 0 0,-1 1 0,-13 4 0,13-6 0,1 0 0,0-1 0,0 1 0,0 0 0,0-1 0,0 1 0,0-1 0,0 0 0,0 1 0,0-1 0,0 0 0,0 0 0,1 0 0,-1-1 0,0 1 0,0 0 0,1-1 0,-3-2 0,3 3 0,0 0 0,1 1 0,-1-1 0,1 0 0,-1 0 0,1 1 0,-1-1 0,1 0 0,0 0 0,-1 0 0,1 0 0,0 0 0,0 0 0,-1 0 0,1 0 0,0 0 0,0 0 0,0 0 0,0 0 0,0 0 0,0 0 0,1 1 0,-1-1 0,0 0 0,0 0 0,1 0 0,-1 0 0,1 0 0,-1 0 0,0 0 0,1 1 0,0-1 0,-1 0 0,1 0 0,-1 1 0,1-1 0,0 0 0,0 1 0,-1-1 0,1 0 0,1 0 0,-1 1 0,0-1 0,0 0 0,0 1 0,-1 0 0,1-1 0,0 1 0,0-1 0,0 1 0,0 0 0,0 0 0,0-1 0,0 1 0,0 0 0,0 0 0,0 0 0,0 0 0,0 0 0,0 0 0,0 0 0,0 1 0,-1-1 0,1 0 0,0 0 0,0 1 0,1 0 0,0 0 0,-1 0 0,1 1 0,-1-1 0,1 0 0,-1 1 0,0 0 0,1-1 0,-1 1 0,0 0 0,0-1 0,1 4 0,1 3 0,0 0 0,-1 1 0,0-1 0,1 15 0,-2-17 0,-1 0 0,0 0 0,0 0 0,0-1 0,-3 11 0,3-14 0,-1-1 0,1 1 0,-1 0 0,1-1 0,-1 1 0,0-1 0,0 1 0,1-1 0,-1 1 0,0-1 0,0 0 0,-1 1 0,1-1 0,0 0 0,0 0 0,-1 0 0,1 0 0,0 0 0,-1 0 0,1 0 0,-1 0 0,1 0 0,-3 0 0,2-1 0,9-2 0,16-3 0,-22 5 0,1 0 0,-1 0 0,1-1 0,-1 1 0,1-1 0,-1 1 0,1-1 0,-1 1 0,1-1 0,-1 0 0,0 0 0,1 0 0,-1 1 0,0-1 0,0-1 0,0 1 0,0 0 0,0 0 0,0 0 0,0 0 0,0-1 0,0 1 0,0-1 0,-1 1 0,1 0 0,-1-1 0,1 1 0,-1-1 0,1 1 0,-1-4 0,2-6 0,0-1 0,-1 0 0,-1-15 0,2-3 0,3 16 0,-2 32 0,0 33 0,-3 142 0,-2-229 0,1 25 0,0 1 0,1-1 0,0 0 0,0 0 0,1 0 0,1 0 0,0 0 0,4-12 0,-6 23 0,0 0 0,0 0 0,0 0 0,0 0 0,0 0 0,0 1 0,0-1 0,0 0 0,0 0 0,0 0 0,0 0 0,0 0 0,1 0 0,-1 0 0,0 0 0,0 0 0,0 0 0,0 1 0,0-1 0,0 0 0,0 0 0,0 0 0,0 0 0,1 0 0,-1 0 0,0 0 0,0 0 0,0 0 0,0 0 0,0 0 0,0 0 0,0 0 0,1 0 0,-1 0 0,0 0 0,0 0 0,0 0 0,0 0 0,0 0 0,0 0 0,0 0 0,1-1 0,-1 1 0,0 0 0,0 0 0,0 0 0,0 0 0,0 0 0,0 0 0,0 0 0,0 0 0,0 0 0,0 0 0,0 0 0,1-1 0,-1 1 0,0 0 0,0 0 0,0 0 0,2 15 0,0-6 0,1-21 0,-2 7 0,-1 0 0,1 0 0,-1 0 0,1 0 0,-1 0 0,-1 0 0,1 0 0,-1 0 0,0 0 0,0 0 0,0 0 0,-1 1 0,0-1 0,0 0 0,0 1 0,0-1 0,-1 1 0,1 0 0,-1 0 0,0 0 0,-1 0 0,1 0 0,-1 1 0,0-1 0,1 1 0,-6-3 0,5 3 0,-1 1 0,1-1 0,-1 1 0,0 0 0,1 0 0,-1 1 0,0-1 0,0 1 0,-1 0 0,-9 0 0,13 1 0,-1 0 0,1 0 0,-1 0 0,1 1 0,0-1 0,-1 1 0,1 0 0,0-1 0,-1 1 0,1 0 0,0 0 0,0 0 0,0 1 0,0-1 0,0 1 0,0-1 0,0 1 0,1-1 0,-1 1 0,0 0 0,1 0 0,-1 0 0,1 0 0,0 0 0,-2 3 0,1 0 0,0 0 0,0 0 0,0 0 0,1 0 0,0 1 0,0-1 0,0 1 0,0 7 0,1-11 0,0-1 0,0 1 0,1-1 0,-1 0 0,0 1 0,0-1 0,1 1 0,-1-1 0,1 0 0,-1 1 0,1-1 0,0 0 0,-1 0 0,1 1 0,0-1 0,0 0 0,0 0 0,0 0 0,0 0 0,0 0 0,0 0 0,0 0 0,1 0 0,-1-1 0,0 1 0,0 0 0,1-1 0,-1 1 0,0-1 0,1 1 0,-1-1 0,0 0 0,1 0 0,-1 1 0,1-1 0,-1 0 0,1 0 0,1-1 0,-2 1 0,0 0 0,-1 0 0,1 0 0,0 0 0,0 0 0,0-1 0,-1 1 0,1 0 0,0 0 0,0-1 0,-1 1 0,1-1 0,0 1 0,0-1 0,-1 1 0,1-1 0,-1 1 0,1-1 0,0 1 0,-1-1 0,1 0 0,-1 1 0,0-1 0,1 0 0,-1 0 0,1 1 0,-1-1 0,0 0 0,0 0 0,1 1 0,-1-1 0,0 0 0,0 0 0,0 0 0,0 0 0,0 1 0,0-1 0,0-1 0,0 0 0,0 1 0,-1-1 0,1 1 0,0-1 0,-1 1 0,1-1 0,-1 1 0,1 0 0,-1-1 0,1 1 0,-1 0 0,0-1 0,0 1 0,0 0 0,0 0 0,0 0 0,0 0 0,0 0 0,0 0 0,0 0 0,-2-1 0,0 0 0,0 1 0,0 0 0,-1 0 0,1 0 0,0 1 0,0-1 0,0 1 0,-1 0 0,1 0 0,0 0 0,0 0 0,-1 0 0,1 1 0,0 0 0,0-1 0,-4 2 0,0 1 0,1 0 0,-1 1 0,0 0 0,1 0 0,-10 7 0,16-10 0,0 0 0,-1-1 0,0 1 0,1-1 0,-1 1 0,1-1 0,-1 0 0,0 1 0,1-1 0,-1 1 0,0-1 0,1 0 0,-1 0 0,0 1 0,0-1 0,1 0 0,-1 0 0,0 0 0,0 0 0,1 0 0,-1 0 0,0 0 0,0 0 0,1 0 0,-1 0 0,0 0 0,0-1 0,1 1 0,-1 0 0,0 0 0,0-1 0,0-1 0,0 1 0,0 0 0,0-1 0,0 1 0,0-1 0,0 0 0,1 1 0,-1-1 0,1 1 0,-1-1 0,1 0 0,0 0 0,-1-2 0,0-11 0,1-1 0,2-21 0,-1 29 0,-3 1 0,-4 19 0,-6 22 0,8-18 0,2-9 0,0 0 0,0 0 0,1 0 0,0 0 0,0 0 0,0 0 0,1 0 0,0 1 0,2 7 0,-2-15 0,0 1 0,0-1 0,0 0 0,0 0 0,0 0 0,0 0 0,0 0 0,0 0 0,0 0 0,0 0 0,0 1 0,0-1 0,0 0 0,0 0 0,0 0 0,0 0 0,0 0 0,1 0 0,-1 0 0,0 0 0,0 0 0,0 0 0,0 1 0,0-1 0,0 0 0,0 0 0,0 0 0,0 0 0,0 0 0,1 0 0,-1 0 0,0 0 0,0 0 0,0 0 0,0 0 0,0 0 0,0 0 0,0 0 0,0 0 0,1 0 0,-1 0 0,0 0 0,0 0 0,0 0 0,0 0 0,0 0 0,0 0 0,0 0 0,0 0 0,1 0 0,-1 0 0,0 0 0,0 0 0,0-1 0,0 1 0,0 0 0,0 0 0,0 0 0,0 0 0,5-10 0,2-11 0,-6 13 0,2-1 0,-1 1 0,1-1 0,0 1 0,5-9 0,-6 15 0,0-1 0,0 0 0,0 1 0,0-1 0,1 1 0,-1-1 0,1 1 0,-1 0 0,1 0 0,0 0 0,0 1 0,0-1 0,0 1 0,0-1 0,0 1 0,5-1 0,1-1 0,-5 2 0,-1 0 0,0 0 0,1 0 0,-1 0 0,1 1 0,-1 0 0,1 0 0,3 0 0,-6 0 0,0 0 0,0 1 0,1-1 0,-1 1 0,0 0 0,0-1 0,0 1 0,0 0 0,0 0 0,0 0 0,0-1 0,0 1 0,0 0 0,0 0 0,-1 0 0,1 0 0,0 1 0,-1-1 0,1 0 0,-1 0 0,1 0 0,-1 1 0,1-1 0,-1 0 0,0 0 0,1 2 0,0 6 0,0-1 0,0 0 0,-1 17 0,0-19 0,0 1 0,0 0 0,0-1 0,1 1 0,2 8 0,-2-15 0,-1 0 0,1 1 0,-1-1 0,1 0 0,-1 0 0,1 1 0,0-1 0,-1 0 0,1 0 0,-1 0 0,1 0 0,0 0 0,-1 0 0,1 0 0,-1 0 0,1 0 0,0 0 0,-1 0 0,1-1 0,-1 1 0,1 0 0,-1 0 0,1-1 0,0 1 0,-1 0 0,1 0 0,-1-1 0,1 1 0,-1-1 0,1 0 0,24-14 0,-21 12 0,1 0 0,2-1 0,-1 0 0,2 0 0,-1 0 0,14-4 0,-19 8 0,-1-1 0,1 1 0,-1 0 0,1 0 0,-1-1 0,1 1 0,-1 0 0,1 0 0,-1 0 0,1 1 0,-1-1 0,1 0 0,-1 0 0,0 1 0,1-1 0,-1 1 0,1-1 0,-1 1 0,0 0 0,0 0 0,1-1 0,-1 1 0,0 0 0,0 0 0,0 0 0,0 0 0,0 0 0,0 1 0,0-1 0,0 0 0,0 0 0,-1 1 0,2 1 0,2 9 0,0 1 0,0-1 0,-1 1 0,2 23 0,-4-27 0,-1-8 0,0 0 0,0-1 0,0 1 0,0-1 0,0 1 0,0 0 0,0-1 0,0 1 0,0-1 0,0 1 0,1-1 0,-1 1 0,0 0 0,0-1 0,1 1 0,-1-1 0,0 1 0,1-1 0,-1 1 0,0-1 0,1 1 0,-1-1 0,1 0 0,-1 1 0,0-1 0,1 0 0,-1 1 0,2-1 0,9-10 0,7-31 0,-18 39 0,10-25 0,-7 17 0,0 0 0,1 0 0,1 1 0,-1-1 0,1 1 0,7-9 0,-12 18 0,0-1 0,1 1 0,-1-1 0,0 1 0,0-1 0,1 1 0,-1 0 0,0-1 0,1 1 0,-1 0 0,0-1 0,1 1 0,-1 0 0,1-1 0,-1 1 0,1 0 0,-1 0 0,0 0 0,1-1 0,-1 1 0,1 0 0,-1 0 0,1 0 0,-1 0 0,1 0 0,-1 0 0,2 0 0,1 12 0,-8 18 0,5-29 0,0 0 0,0-1 0,0 1 0,-1 0 0,1-1 0,0 1 0,-1 0 0,1-1 0,-1 1 0,1-1 0,-1 1 0,1-1 0,-1 1 0,1-1 0,-1 1 0,1-1 0,-1 1 0,0-1 0,1 0 0,-1 1 0,1-1 0,-1 0 0,0 1 0,0-1 0,1 0 0,-1 0 0,-1 0 0,1 0 0,0 0 0,0-1 0,0 1 0,-1-1 0,1 1 0,0-1 0,0 0 0,0 1 0,1-1 0,-1 0 0,0 0 0,0 0 0,0 0 0,0 0 0,0-1 0,-23-41 0,24 41 0,-6-10 0,1-1 0,-1 2 0,-1-1 0,0 1 0,-1 0 0,0 0 0,-17-16 0,22 24 0,-1 0 0,0 0 0,-1 0 0,1 0 0,0 1 0,-1-1 0,0 1 0,1 0 0,-1 1 0,0-1 0,0 1 0,0 0 0,0 0 0,0 1 0,0-1 0,0 1 0,0 0 0,-1 0 0,1 1 0,0 0 0,0 0 0,0 0 0,-6 2 0,5 0 0,1 0 0,0 0 0,0 0 0,0 1 0,0 0 0,0 0 0,1 0 0,0 0 0,-1 1 0,2 0 0,-1-1 0,1 1 0,-1 1 0,1-1 0,-3 9 0,0-2 0,1 1 0,1-1 0,0 0 0,0 1 0,2 0 0,-3 18 0,5-20 0,0 1 0,0-1 0,1 1 0,1-1 0,-1 1 0,2-1 0,0 0 0,8 21 0,-3-10 0,-7-17 0,1 0 0,0 1 0,0-1 0,0-1 0,1 1 0,5 9 0,-6-12 0,0 0 0,1 0 0,-1-1 0,0 1 0,1 0 0,-1-1 0,1 0 0,-1 1 0,1-1 0,0 0 0,0 0 0,-1-1 0,1 1 0,0-1 0,0 1 0,5-1 0,-3 1 0,0-1 0,-1 0 0,1 0 0,0 0 0,0-1 0,-1 0 0,1 0 0,-1 0 0,1 0 0,0-1 0,-1 1 0,0-1 0,1 0 0,5-5 0,-6 4 0,1-1 0,-1-1 0,0 1 0,0 0 0,-1-1 0,1 0 0,-1 0 0,0 0 0,-1 0 0,1 0 0,2-8 0,-2 7 0,-2 9 0,-1 22 0,1 16 0,0-41 0,-1 0 0,1 0 0,-1 0 0,1 0 0,0 0 0,-1 0 0,1 0 0,0 0 0,-1 0 0,1 0 0,0 0 0,-1 0 0,1 0 0,0-1 0,-1 1 0,1 0 0,-1 0 0,1-1 0,-1 1 0,1 0 0,-1-1 0,1 1 0,-1-1 0,1 1 0,-1-1 0,1 1 0,-1-1 0,1 1 0,-1-1 0,0 1 0,1-2 0,16-18 0,-17 19 0,15-20-1365,-1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56.4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34 122 24575,'-2'0'0,"1"-1"0,0 1 0,0-1 0,-1 0 0,1 0 0,0 0 0,0 1 0,0-1 0,0 0 0,0 0 0,0-1 0,1 1 0,-1 0 0,0 0 0,0 0 0,1 0 0,-1-1 0,1 1 0,-1-2 0,-10-26 0,10 26 0,0 1 0,1 0 0,-1-1 0,1 1 0,0-1 0,-1 0 0,1 1 0,0-1 0,0 1 0,1-1 0,-1 1 0,1-1 0,-1 1 0,1-1 0,0 1 0,-1 0 0,1-1 0,1 1 0,-1 0 0,2-4 0,0 4 0,-1 0 0,1 1 0,-1-1 0,1 1 0,0-1 0,0 1 0,0 0 0,0 0 0,0 0 0,0 0 0,0 0 0,0 1 0,0 0 0,0-1 0,0 1 0,5 1 0,-2-1 0,-1 0 0,1 0 0,-1 0 0,1 1 0,-1 0 0,0 0 0,1 1 0,-1-1 0,0 1 0,0 0 0,0 1 0,9 4 0,-12-4 0,1-1 0,0 1 0,-1 0 0,0 0 0,0-1 0,0 1 0,0 1 0,0-1 0,0 0 0,-1 0 0,1 1 0,-1-1 0,0 1 0,0-1 0,-1 1 0,1-1 0,-1 1 0,1-1 0,-1 1 0,-1 5 0,1-1 0,-2 0 0,1 0 0,-1 0 0,0 0 0,0-1 0,-1 1 0,0-1 0,-1 1 0,1-1 0,-1 0 0,-7 8 0,0 0 0,-1-1 0,0 0 0,-25 21 0,36-34 0,-1 0 0,1 0 0,0 0 0,-1 0 0,1 0 0,0 0 0,0 0 0,0 1 0,0-1 0,0 0 0,0 1 0,0-1 0,0 1 0,0-1 0,1 1 0,-1 0 0,1-1 0,-1 1 0,1 0 0,0-1 0,-1 1 0,1 0 0,0-1 0,0 1 0,0 0 0,1 0 0,-1 2 0,2-2 0,-1 0 0,1 0 0,-1 0 0,1 0 0,0 0 0,0-1 0,-1 1 0,1 0 0,0-1 0,1 0 0,-1 1 0,0-1 0,0 0 0,1 0 0,-1 0 0,0 0 0,1-1 0,2 1 0,68 14-1365,-52-12-5461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57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0 24575,'-1'4'0,"-1"0"0,0-1 0,1 1 0,-2 0 0,1-1 0,0 1 0,-6 5 0,0 1 0,-14 23 0,2 0 0,1 1 0,-23 59 0,38-84-244,-1 0 1,1 0-1,-1-1 0,-8 10 0,13-17 98,-9 11-6680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8:08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0 157 24575,'1'-1'0,"0"1"0,0 0 0,0-1 0,0 0 0,-1 1 0,1-1 0,0 1 0,0-1 0,0 0 0,-1 0 0,1 1 0,0-1 0,-1 0 0,1 0 0,-1 0 0,1 0 0,-1 0 0,1 1 0,-1-1 0,0 0 0,1 0 0,-1 0 0,0 0 0,0 0 0,0 0 0,0-1 0,0 0 0,3-35 0,-3 32 0,0 0 0,0-1 0,1 1 0,0-1 0,0 1 0,0-1 0,1 1 0,0 0 0,0 0 0,0-1 0,0 1 0,6-8 0,-7 12 0,1-1 0,-1 1 0,1-1 0,-1 1 0,1 0 0,0-1 0,-1 1 0,1 0 0,0 0 0,0 0 0,0 0 0,0 1 0,0-1 0,0 0 0,0 1 0,0 0 0,0-1 0,0 1 0,0 0 0,0 0 0,0 0 0,0 0 0,0 0 0,0 1 0,0-1 0,0 1 0,0-1 0,0 1 0,0 0 0,0-1 0,0 1 0,0 0 0,0 0 0,1 2 0,-1-2 0,0 0 0,0 1 0,0-1 0,0 1 0,0-1 0,0 1 0,-1 0 0,1-1 0,-1 1 0,1 0 0,-1 0 0,0 0 0,1 0 0,-1 0 0,0 1 0,-1-1 0,1 0 0,0 3 0,1 2 0,-2 0 0,1 0 0,-1 1 0,-1 10 0,1-13 0,-1 1 0,1-1 0,0 1 0,1-1 0,-1 1 0,1-1 0,3 10 0,-4-14 0,1 0 0,-1-1 0,1 1 0,-1-1 0,1 1 0,0-1 0,-1 1 0,1-1 0,0 1 0,-1-1 0,1 0 0,0 1 0,-1-1 0,1 0 0,0 0 0,0 0 0,0 1 0,-1-1 0,1 0 0,0 0 0,0 0 0,0 0 0,-1 0 0,1-1 0,0 1 0,1 0 0,27-6 0,-19 3 0,-3 2 0,0-1 0,1 2 0,-1-1 0,0 1 0,0 0 0,0 0 0,1 1 0,-1 0 0,0 1 0,9 2 0,-13-3 0,-1 0 0,1 1 0,-1-1 0,0 1 0,1-1 0,-1 1 0,0 0 0,0 0 0,0 0 0,-1 0 0,1 0 0,0 0 0,-1 1 0,1-1 0,-1 0 0,0 1 0,0-1 0,0 1 0,0 0 0,0-1 0,-1 1 0,1 0 0,-1-1 0,0 1 0,1 0 0,-1 0 0,-1-1 0,1 1 0,-1 5 0,0-3 0,0-1 0,-1 1 0,0 0 0,0-1 0,0 0 0,0 1 0,0-1 0,-1 0 0,0 0 0,0 0 0,0-1 0,0 1 0,-7 5 0,-6 4 0,-29 21 0,43-32-52,0-1-1,0 1 1,0-1-1,0 0 1,0 1-1,0-1 1,0 0-1,0 0 1,0-1-1,-1 1 1,1 0-1,0-1 1,0 1-1,-1-1 1,1 0-1,0 1 1,-1-1-1,1-1 1,-1 1-1,1 0 1,0 0-1,-1-1 1,1 1-1,0-1 0,-3-1 1,-10-10-6774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13.5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278 67 24575,'-15'-1'0,"-1"0"0,1-1 0,-1-1 0,1 0 0,0-1 0,0-1 0,1 0 0,-1-1 0,-17-11 0,31 16 0,-1 0 0,0 0 0,0 0 0,0 0 0,0 1 0,0-1 0,0 0 0,0 1 0,0-1 0,0 1 0,0 0 0,0 0 0,0-1 0,0 1 0,0 1 0,0-1 0,0 0 0,-1 0 0,1 1 0,0-1 0,0 1 0,-2 1 0,1 0 0,1 1 0,-1 0 0,0 0 0,1 0 0,-1 0 0,1 1 0,0-1 0,0 1 0,1-1 0,-4 8 0,-21 55 0,20-60 0,4-11 0,4-13 0,-2 15 0,13-50 0,-12 49 0,0-1 0,1 1 0,0 0 0,0 0 0,0 1 0,0-1 0,0 0 0,1 1 0,0-1 0,3-3 0,-5 7 3,-1-1 0,1 1 0,0-1 0,-1 1 0,1 0 0,0-1 0,-1 1 0,1 0 0,0-1 0,-1 1 0,1 0 0,0 0 0,-1-1 0,1 1 0,0 0 0,0 0 0,-1 0 0,1 0 0,0 0 0,0 0 0,-1 0 0,1 0 0,0 1 0,0-1 0,-1 0 0,1 0 0,0 1 0,-1-1 0,1 0 0,0 1 0,-1-1 1,2 1-1,14 20-1468,-9-2-5361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7:15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49 24575,'0'1'0,"0"0"0,0-1 0,0 1 0,-1-1 0,1 1 0,0-1 0,0 1 0,-1-1 0,1 1 0,0-1 0,-1 1 0,1-1 0,0 1 0,-1-1 0,1 0 0,-1 1 0,1-1 0,-1 0 0,1 1 0,-1-1 0,1 0 0,-1 1 0,1-1 0,-1 0 0,1 0 0,-1 0 0,1 0 0,-1 1 0,1-1 0,-2 0 0,1 0 0,0 0 0,0 0 0,0 0 0,0 1 0,0-1 0,1 0 0,-1 1 0,0-1 0,0 0 0,0 1 0,1-1 0,-1 1 0,0 0 0,0-1 0,1 1 0,-1-1 0,0 1 0,1 0 0,-1 0 0,1-1 0,-1 1 0,1 0 0,-1 0 0,1 1 0,-3 39 0,4-36 0,-1 0 0,0 0 0,0 0 0,0 0 0,-1 0 0,0 0 0,0 0 0,0 0 0,-2 5 0,3-10 0,0 0 0,-1-1 0,1 1 0,0 0 0,0 0 0,0-1 0,0 1 0,0 0 0,0-1 0,0 1 0,0 0 0,0 0 0,-1-1 0,1 1 0,0 0 0,0 0 0,0 0 0,0-1 0,-1 1 0,1 0 0,0 0 0,0 0 0,-1-1 0,1 1 0,0 0 0,0 0 0,-1 0 0,1 0 0,0 0 0,0 0 0,-1 0 0,1 0 0,0 0 0,-1 0 0,1 0 0,0 0 0,0 0 0,-1 0 0,1 0 0,0 0 0,-1 0 0,1 0 0,0 0 0,0 0 0,-1 0 0,1 0 0,0 0 0,0 0 0,-1 1 0,1-1 0,0 0 0,0 0 0,-1 0 0,1 1 0,0-1 0,0 0 0,0 0 0,0 0 0,-1 1 0,1-1 0,0 0 0,0 0 0,0 1 0,0-1 0,0 0 0,0 1 0,0-1 0,-1 0 0,1 1 0,-6-24 0,2-6-341,1-1 0,1 1-1,3-30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8:22.1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210 441 24575,'-11'-1'0,"0"0"0,1-1 0,-17-4 0,17 4 0,0-1 0,-1 2 0,-20-2 0,28 3 0,1 0 0,-1 0 0,0 0 0,0-1 0,0 1 0,1-1 0,-1 0 0,0 0 0,1 0 0,-1 0 0,1 0 0,-1 0 0,1-1 0,0 1 0,-1-1 0,1 1 0,-4-5 0,3 2 0,0 0 0,0 0 0,1 0 0,-1 0 0,1-1 0,0 1 0,0-1 0,0 0 0,-1-7 0,-1-9 0,2 0 0,0-1 0,1-37 0,1 43 0,0 4 0,3-56 0,-2 63 0,-1 0 0,1 0 0,0 1 0,0-1 0,1 0 0,-1 1 0,1 0 0,0-1 0,0 1 0,0 0 0,4-5 0,-6 9 0,0 0 0,0 0 0,0-1 0,1 1 0,-1 0 0,0 0 0,0 0 0,0 0 0,0 0 0,0 0 0,0 0 0,0 0 0,1 0 0,-1 0 0,0 0 0,0 0 0,0 0 0,0 0 0,0 0 0,0 0 0,1 0 0,-1 0 0,0 0 0,0 0 0,0 0 0,0 0 0,0 0 0,0 0 0,1 0 0,-1 0 0,0 0 0,0 0 0,0 0 0,0 0 0,0 0 0,0 0 0,0 0 0,1 0 0,-1 0 0,0 0 0,0 1 0,0-1 0,0 0 0,0 0 0,0 0 0,0 0 0,0 0 0,0 0 0,0 0 0,0 1 0,0-1 0,4 12 0,-1 12 0,-3-6 0,-2-1 0,0 1 0,-1-1 0,0 0 0,-2 0 0,-7 20 0,1-1 0,10-36 0,1 1 0,0-1 0,-1 1 0,1 0 0,0-1 0,0 1 0,0 0 0,-1-1 0,1 1 0,0 0 0,0 0 0,0-1 0,0 1 0,0 0 0,0-1 0,0 1 0,1 0 0,-1-1 0,0 1 0,0 0 0,0-1 0,1 1 0,-1 0 0,0-1 0,1 1 0,-1-1 0,0 1 0,1 0 0,-1-1 0,1 1 0,-1-1 0,1 1 0,-1-1 0,2 1 0,25 1 0,1-1 0,-27 0 0,0-1 0,0 0 0,0 0 0,0 1 0,0-1 0,-1 1 0,1-1 0,0 1 0,0-1 0,0 1 0,0-1 0,-1 1 0,1 0 0,0-1 0,-1 1 0,1 0 0,-1 0 0,1-1 0,-1 1 0,1 0 0,-1 0 0,1 0 0,-1 0 0,1 1 0,-1 1 0,1-1 0,-1 1 0,1-1 0,0 0 0,0 1 0,0-1 0,0 0 0,0 0 0,0 0 0,1 0 0,-1 0 0,1 0 0,-1 0 0,1 0 0,0 0 0,0-1 0,0 1 0,0-1 0,0 1 0,0-1 0,0 0 0,0 0 0,1 0 0,-1 0 0,4 1 0,-4-2 0,1 0 0,0 0 0,0 0 0,-1-1 0,1 1 0,0-1 0,0 0 0,-1 1 0,1-1 0,-1-1 0,1 1 0,-1 0 0,1 0 0,-1-1 0,0 0 0,0 1 0,1-1 0,-1 0 0,0 0 0,-1 0 0,1 0 0,3-4 0,10-17 0,24-44 0,-32 53 0,0-1 0,1 1 0,1 1 0,0 0 0,1 0 0,0 1 0,1 0 0,19-17 0,-29 29 0,0-1 0,0 1 0,-1-1 0,1 1 0,0-1 0,0 1 0,0-1 0,-1 1 0,1 0 0,0-1 0,0 1 0,0 0 0,0 0 0,0 0 0,0 0 0,-1 0 0,1 0 0,0 0 0,0 0 0,0 0 0,2 1 0,-3-1 0,0 0 0,1 1 0,-1-1 0,0 1 0,0-1 0,1 1 0,-1-1 0,0 1 0,0-1 0,0 1 0,1-1 0,-1 1 0,0-1 0,0 1 0,0-1 0,0 1 0,0-1 0,0 1 0,0-1 0,0 1 0,0-1 0,-1 1 0,1-1 0,0 1 0,0-1 0,0 1 0,0-1 0,-1 1 0,1-1 0,0 0 0,-1 1 0,1-1 0,0 1 0,-1-1 0,1 0 0,0 1 0,-1-1 0,1 0 0,-1 1 0,-11 11 0,-1-1 0,0-1 0,0 0 0,-1-1 0,-1 0 0,1-2 0,-18 8 0,-5 4 0,-35 27 0,33-19 0,39-27 0,0 0 0,-1 1 0,1-1 0,0 0 0,-1 0 0,1 0 0,0 1 0,-1-1 0,1 0 0,0 0 0,-1 0 0,1 0 0,-1 0 0,1 0 0,0 1 0,-1-1 0,1 0 0,0 0 0,-1 0 0,1 0 0,-1 0 0,1 0 0,0-1 0,-1 1 0,1 0 0,0 0 0,-1 0 0,1 0 0,0 0 0,-1-1 0,1 1 0,0 0 0,-1 0 0,1 0 0,0-1 0,-1 1 0,1 0 0,-1-1 0,-3-19 0,8-28 0,-3 44 0,4-21 0,1 0 0,12-32 0,-10 35 0,-2-2 0,8-37 0,-14 60 0,1 0 0,-1 0 0,0 0 0,0 0 0,0-1 0,0 1 0,0 0 0,0 0 0,0 0 0,0-1 0,0 1 0,0 0 0,-1 0 0,1 0 0,0-1 0,-1 1 0,1 0 0,-2-1 0,2 2 0,-1 0 0,1 0 0,-1 0 0,0 0 0,1 0 0,-1 0 0,1 0 0,-1 0 0,1 0 0,-1 0 0,0 1 0,1-1 0,-1 0 0,1 0 0,-1 1 0,1-1 0,-1 0 0,1 1 0,-1-1 0,1 1 0,0-1 0,-1 1 0,1-1 0,-1 1 0,-30 41 0,30-41 0,-5 8 0,0 1 0,0-1 0,1 1 0,0 0 0,1 1 0,0-1 0,0 1 0,2-1 0,-4 19 0,6-28 0,0 0 0,0 0 0,0 0 0,0 0 0,1 0 0,-1 0 0,0 0 0,1 0 0,-1 0 0,0 0 0,1 0 0,-1-1 0,1 1 0,0 0 0,-1 0 0,1 0 0,0 0 0,-1-1 0,1 1 0,0 0 0,0-1 0,0 1 0,1 0 0,-1 0 0,0 0 0,0-1 0,0 1 0,0 0 0,0 0 0,0 0 0,0 0 0,0 0 0,-1 0 0,1 0 0,0 0 0,-1 0 0,1 0 0,0 1 0,-1-1 0,1 0 0,-1 2 0,2 16 0,-1-1 0,0 1 0,-2 0 0,0 0 0,-6 23 0,-1 41 0,8-81 0,0-1 0,0 1 0,0 0 0,0 0 0,0 0 0,1-1 0,-1 1 0,0 0 0,1-1 0,0 1 0,1 3 0,-2-5 0,0 0 0,0 1 0,1-1 0,-1 0 0,0 0 0,0 0 0,1 1 0,-1-1 0,0 0 0,1 0 0,-1 0 0,0 1 0,1-1 0,-1 0 0,1 0 0,-1 0 0,0 0 0,1 0 0,-1 0 0,0 0 0,1 0 0,-1 0 0,1 0 0,-1 0 0,0 0 0,1 0 0,-1 0 0,0 0 0,1-1 0,-1 1 0,0 0 0,1 0 0,2-2 0,0 0 0,-1 0 0,1 0 0,-1-1 0,1 1 0,-1-1 0,0 1 0,0-1 0,3-4 0,43-80 0,43-105 0,-116 268 0,-3-23 0,26-71 0,8-20-682,19-68-1,-15 71-6143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8:38.8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238 185 24575,'0'-7'0,"0"0"0,1 0 0,0 0 0,0 1 0,4-12 0,-5 17 0,0-1 0,1 1 0,-1 0 0,0 0 0,1 0 0,0 0 0,-1 0 0,1 0 0,0 0 0,-1 0 0,1 0 0,0 0 0,0 0 0,0 0 0,0 0 0,0 0 0,0 1 0,0-1 0,0 0 0,0 1 0,0-1 0,0 1 0,0-1 0,1 1 0,-1 0 0,0-1 0,0 1 0,1 0 0,-1 0 0,0 0 0,0 0 0,1 0 0,-1 0 0,0 0 0,0 0 0,0 1 0,1-1 0,-1 0 0,2 2 0,0-1 0,0 1 0,1 1 0,-1-1 0,0 0 0,-1 1 0,1 0 0,0-1 0,-1 1 0,1 0 0,-1 0 0,0 1 0,0-1 0,0 0 0,-1 1 0,1-1 0,-1 1 0,1-1 0,-1 1 0,0 4 0,1-1 0,-1 0 0,1 0 0,-1 0 0,-1 0 0,0 0 0,0 0 0,0 0 0,-1 0 0,-2 12 0,2-16 0,-1 0 0,1 0 0,0-1 0,-1 1 0,1 0 0,-1-1 0,0 0 0,0 1 0,0-1 0,0 0 0,-1 0 0,1 0 0,-1 0 0,1 0 0,-1-1 0,1 1 0,-1-1 0,0 1 0,0-1 0,0 0 0,0 0 0,0 0 0,0-1 0,0 1 0,0-1 0,0 0 0,0 0 0,0 0 0,0 0 0,-5-1 0,4 1 0,0-1 0,0 1 0,0-1 0,0 0 0,0-1 0,0 1 0,0 0 0,0-1 0,0 0 0,1 0 0,-1 0 0,1-1 0,0 1 0,-1-1 0,1 0 0,0 0 0,1 0 0,-1 0 0,0 0 0,1 0 0,0-1 0,-3-4 0,3 0 0,-1 1 0,2-1 0,-1 0 0,1 0 0,0 0 0,1-9 0,-1 15 0,1 0 0,0 0 0,0 0 0,0-1 0,1 1 0,-1 0 0,0 0 0,1 0 0,-1 0 0,1 0 0,0 0 0,0 0 0,-1 0 0,1 0 0,1 0 0,-1 0 0,0 1 0,0-1 0,1 0 0,-1 1 0,1-1 0,-1 1 0,1-1 0,0 1 0,-1 0 0,5-2 0,-5 2 0,0 1 0,0 0 0,1 0 0,-1 0 0,0 0 0,1 0 0,-1 0 0,0 0 0,0 0 0,1 0 0,-1 1 0,0-1 0,0 0 0,1 1 0,-1-1 0,0 1 0,0 0 0,0-1 0,0 1 0,0 0 0,0 0 0,0-1 0,0 1 0,0 0 0,0 0 0,0 0 0,0 0 0,-1 0 0,1 0 0,0 0 0,-1 1 0,1-1 0,-1 0 0,1 0 0,-1 0 0,0 1 0,1-1 0,-1 0 0,0 1 0,0-1 0,0 0 0,0 2 0,0-2 0,1 0 0,-1 0 0,0 1 0,0-1 0,0 0 0,0 0 0,0 0 0,0 0 0,0 1 0,0-1 0,-1 0 0,1 0 0,0 0 0,-1 0 0,1 0 0,-1 0 0,1 0 0,-1 0 0,1 0 0,-1 0 0,0 0 0,0 0 0,1 0 0,-1 0 0,0 0 0,0 0 0,0-1 0,0 1 0,0 0 0,0-1 0,0 1 0,0-1 0,0 1 0,0-1 0,0 0 0,0 1 0,-1-1 0,1 0 0,0 0 0,0 0 0,0 1 0,0-1 0,-1 0 0,0-1 0,0 0 0,0 1 0,1-1 0,-1 0 0,1-1 0,-1 1 0,1 0 0,-1 0 0,1-1 0,0 1 0,-1 0 0,1-1 0,0 1 0,0-1 0,0 0 0,0 1 0,1-1 0,-1 0 0,0 0 0,1 1 0,-1-1 0,1 0 0,-1 0 0,1 0 0,0-2 0,-3-51 0,3 51 0,0 4 0,0-11 0,0 1 0,1-1 0,4-18 0,-5 27 0,1 0 0,0 0 0,-1 0 0,1 0 0,0 0 0,0 0 0,0 1 0,0-1 0,1 0 0,-1 0 0,3-2 0,-3 3 0,0 1 0,0-1 0,0 1 0,0-1 0,0 1 0,0-1 0,0 1 0,0 0 0,0-1 0,0 1 0,0 0 0,1 0 0,-1 0 0,0 0 0,0 0 0,0 0 0,0 0 0,0 0 0,0 1 0,0-1 0,0 0 0,0 1 0,0-1 0,2 1 0,-1 1 0,0-1 0,0 1 0,-1-1 0,1 1 0,0 0 0,-1-1 0,0 1 0,1 0 0,-1 0 0,0 0 0,0 0 0,0 1 0,0-1 0,0 0 0,0 0 0,-1 0 0,1 1 0,-1-1 0,1 0 0,-1 1 0,0-1 0,0 0 0,0 1 0,0-1 0,-1 0 0,1 1 0,-2 2 0,2-2 0,0-1 0,0 0 0,-1 1 0,1-1 0,-1 0 0,0 1 0,0-1 0,0 0 0,0 0 0,0 1 0,0-1 0,-1 0 0,1 0 0,-1-1 0,1 1 0,-1 0 0,0 0 0,0-1 0,0 1 0,1-1 0,-1 1 0,-1-1 0,1 0 0,0 0 0,0 0 0,-4 1 0,5-2 0,0 0 0,0-1 0,-1 1 0,1 0 0,0-1 0,0 1 0,0-1 0,0 1 0,-1-1 0,1 0 0,0 1 0,0-1 0,0 0 0,0 0 0,1 0 0,-1 0 0,0 0 0,0 0 0,0 0 0,1 0 0,-1 0 0,0 0 0,1 0 0,-1 0 0,1 0 0,0 0 0,-1-1 0,1 1 0,0 0 0,0 0 0,-1-1 0,1 1 0,0 0 0,0 0 0,1-1 0,-1 1 0,0 0 0,0 0 0,1-1 0,-1 1 0,0 0 0,2-2 0,-2 3 0,0 0 0,0 0 0,0-1 0,0 1 0,1 0 0,-1 0 0,0 0 0,0 0 0,0 0 0,0 0 0,1 0 0,-1 0 0,0 0 0,0 0 0,0 0 0,0 0 0,1 0 0,-1 0 0,0 0 0,0 0 0,0 0 0,0 0 0,1 0 0,-1 0 0,0 0 0,0 0 0,0 0 0,0 0 0,1 0 0,-1 1 0,0-1 0,0 0 0,0 0 0,0 0 0,0 0 0,0 0 0,1 0 0,-1 1 0,0-1 0,0 0 0,0 0 0,0 0 0,0 0 0,0 1 0,0-1 0,0 0 0,0 0 0,0 0 0,0 0 0,0 1 0,0-1 0,0 0 0,0 0 0,0 0 0,0 0 0,0 1 0,0-1 0,0 0 0,0 0 0,3 13 0,-4-8 0,1 0 0,-1 0 0,0 0 0,-1 1 0,1-2 0,-1 1 0,0 0 0,0 0 0,-1 0 0,1-1 0,-1 1 0,0-1 0,0 0 0,-1 0 0,1 0 0,-1 0 0,0-1 0,0 0 0,0 1 0,0-1 0,-1-1 0,1 1 0,-1-1 0,-9 4 0,11-4 0,1-1 0,-1 0 0,0 0 0,0 0 0,0 0 0,0 0 0,0-1 0,1 1 0,-1-1 0,0 0 0,0 0 0,0 0 0,0 0 0,0-1 0,0 1 0,0-1 0,0 0 0,0 0 0,0 0 0,0 0 0,1 0 0,-1 0 0,0-1 0,1 1 0,0-1 0,-1 0 0,1 0 0,0 0 0,0 0 0,-1 0 0,2 0 0,-1-1 0,0 1 0,0-1 0,1 1 0,-1-1 0,1 0 0,0 1 0,0-1 0,0 0 0,0 0 0,1 0 0,-1 0 0,0-3 0,1 2 0,0 0 0,-1 0 0,1 0 0,0 0 0,1 0 0,-1 1 0,1-1 0,0 0 0,0 0 0,2-6 0,-3 10 0,1-1 0,-1 0 0,1 0 0,-1 0 0,1 1 0,-1-1 0,1 0 0,-1 0 0,1 1 0,0-1 0,-1 0 0,1 1 0,0-1 0,0 1 0,-1-1 0,1 1 0,0 0 0,0-1 0,0 1 0,0 0 0,0-1 0,0 1 0,-1 0 0,1 0 0,0 0 0,0 0 0,0 0 0,0 0 0,0 0 0,0 0 0,0 0 0,0 0 0,0 0 0,-1 1 0,1-1 0,0 0 0,0 1 0,0-1 0,0 1 0,-1-1 0,1 1 0,0-1 0,0 1 0,-1-1 0,1 1 0,0 0 0,-1-1 0,1 1 0,0 1 0,2 1 0,-1 0 0,0 1 0,0-1 0,0 1 0,0-1 0,0 1 0,-1 0 0,1-1 0,-1 1 0,0 0 0,0 0 0,-1 0 0,1 7 0,-1-8 0,0-1 0,0 0 0,0 0 0,0 0 0,0 0 0,-1 0 0,1 0 0,-1 0 0,0 0 0,1 0 0,-1 0 0,-1 3 0,1-4 0,0-1 0,0 1 0,1 0 0,-1 0 0,0 0 0,0-1 0,0 1 0,0-1 0,0 1 0,0-1 0,0 1 0,0-1 0,0 1 0,0-1 0,0 0 0,0 1 0,0-1 0,0 0 0,0 0 0,-1 0 0,1 0 0,0 0 0,0 0 0,-2-1 0,2 1 0,-1 0 0,1-1 0,-1 1 0,1-1 0,-1 0 0,1 1 0,-1-1 0,1 0 0,0 0 0,-1 0 0,1 0 0,0 0 0,0 0 0,0 0 0,0 0 0,0-1 0,0 1 0,0 0 0,0-1 0,0 1 0,0-1 0,1 1 0,-1-1 0,1 1 0,-1-1 0,1 1 0,0-1 0,-1 1 0,1-1 0,0 0 0,0 1 0,0-1 0,1-3 0,-1 1 0,0-1 0,1 1 0,0-1 0,0 1 0,0-1 0,0 1 0,1 0 0,-1 0 0,1-1 0,0 1 0,3-4 0,-4 6 0,1 0 0,-1 0 0,1 0 0,0 0 0,-1 0 0,1 0 0,0 1 0,0-1 0,0 0 0,0 1 0,1 0 0,-1-1 0,0 1 0,0 0 0,1 0 0,-1 0 0,1 1 0,-1-1 0,1 1 0,-1-1 0,1 1 0,0 0 0,-1 0 0,1 0 0,-1 0 0,1 0 0,-1 1 0,1-1 0,-1 1 0,1-1 0,-1 1 0,1 0 0,-1 0 0,0 0 0,1 1 0,1 0 0,1 2 0,0 0 0,0 1 0,0-1 0,-1 1 0,0-1 0,0 2 0,0-1 0,0 0 0,-1 1 0,0-1 0,0 1 0,0 0 0,2 8 0,-2 6 0,0-1 0,-2 1 0,0 29 0,-2-58 0,1 0 0,0 1 0,0-1 0,1 0 0,0 1 0,1-1 0,0 1 0,3-9 0,-4 14 0,1 0 0,-1 0 0,1 0 0,0 0 0,0 0 0,0 1 0,1-1 0,-1 1 0,1-1 0,-1 1 0,1 0 0,0 0 0,0 0 0,0 1 0,0-1 0,0 0 0,0 1 0,0 0 0,0 0 0,1 0 0,-1 0 0,0 1 0,5-1 0,-5 1 0,1 0 0,0 0 0,-1 1 0,0-1 0,1 1 0,-1 0 0,1 0 0,-1 0 0,0 1 0,1-1 0,-1 1 0,0 0 0,0-1 0,5 5 0,-7-5 0,0 0 0,0 0 0,1 0 0,-1 0 0,0 0 0,0 0 0,0 0 0,0 0 0,0 1 0,0-1 0,0 0 0,-1 1 0,1-1 0,0 0 0,-1 1 0,1-1 0,-1 1 0,1-1 0,-1 1 0,0-1 0,0 1 0,0-1 0,0 1 0,0 0 0,0-1 0,0 1 0,0-1 0,0 1 0,-1-1 0,1 1 0,-1-1 0,1 1 0,-1-1 0,1 0 0,-2 3 0,-1-2 0,0 0 0,1 0 0,-1 0 0,0 0 0,0 0 0,0-1 0,-1 1 0,1-1 0,0 0 0,0 0 0,-1 0 0,1 0 0,-1-1 0,1 1 0,0-1 0,-1 0 0,-3 0 0,2 0 0,1 0 0,-1 0 0,1-1 0,0 1 0,-1-1 0,1 0 0,0 0 0,-1 0 0,1-1 0,0 1 0,0-1 0,0 0 0,-4-3 0,5 2 0,1-1 0,-1 1 0,1-1 0,0 1 0,0-1 0,0 0 0,0 0 0,0 0 0,1-1 0,0 1 0,0 0 0,0 0 0,0-1 0,1 1 0,0 0 0,0-6 0,0 7 0,0 0 0,0 0 0,0 0 0,0 0 0,1 0 0,-1 1 0,1-1 0,0 0 0,0 0 0,0 1 0,0-1 0,0 1 0,1-1 0,-1 1 0,1-1 0,0 1 0,-1 0 0,1 0 0,0 0 0,0 0 0,1 0 0,-1 0 0,0 0 0,1 1 0,2-2 0,-4 2 0,0 1 0,0 0 0,-1-1 0,1 1 0,0 0 0,0 0 0,0 0 0,0 0 0,0 0 0,0 0 0,-1 0 0,1 0 0,0 0 0,0 0 0,0 0 0,0 0 0,0 1 0,0-1 0,-1 0 0,1 1 0,0-1 0,0 1 0,0-1 0,-1 1 0,1-1 0,0 1 0,-1-1 0,1 1 0,0 0 0,1 2 0,-1-1 0,1 1 0,-1-1 0,0 1 0,0 0 0,0-1 0,0 1 0,0 0 0,0 4 0,0 7 0,0 0 0,-2 25 0,1-35 0,0 0 0,-1 1 0,0-1 0,0 0 0,0 1 0,-1-1 0,1 0 0,-1 0 0,0 0 0,0 0 0,0 0 0,-1-1 0,1 1 0,-1-1 0,0 1 0,-6 4 0,7-6 0,0-1 0,-1 1 0,1-1 0,0 0 0,-1 0 0,0 1 0,1-2 0,-1 1 0,0 0 0,1 0 0,-1-1 0,0 0 0,0 1 0,1-1 0,-1 0 0,0-1 0,0 1 0,0 0 0,1-1 0,-1 1 0,0-1 0,1 0 0,-1 0 0,0 0 0,1 0 0,0 0 0,-5-4 0,5 3 0,-1 0 0,1 0 0,-1-1 0,1 0 0,0 1 0,0-1 0,0 0 0,0 0 0,1 0 0,-1 0 0,1 0 0,0 0 0,0-1 0,0 1 0,0 0 0,1-1 0,-1 1 0,1-6 0,-1-7 0,0-1 0,4-21 0,-3 36 0,0 0 0,0 0 0,0 0 0,0 0 0,1 0 0,-1 1 0,1-1 0,-1 0 0,1 0 0,0 0 0,0 1 0,0-1 0,0 0 0,0 1 0,0-1 0,0 1 0,0-1 0,1 1 0,-1 0 0,1-1 0,-1 1 0,1 0 0,-1 0 0,1 0 0,-1 0 0,1 0 0,0 1 0,0-1 0,-1 0 0,1 1 0,4-1 0,-4 1 0,0 0 0,1 0 0,-1 0 0,0 1 0,1-1 0,-1 1 0,0 0 0,0 0 0,1-1 0,-1 1 0,0 1 0,0-1 0,0 0 0,0 0 0,0 1 0,-1-1 0,1 1 0,0 0 0,-1-1 0,1 1 0,-1 0 0,1 0 0,-1 0 0,0 0 0,2 4 0,0 2 0,1 1 0,-2-1 0,1 1 0,-1 0 0,0 0 0,-1 0 0,0 0 0,0 0 0,-1 0 0,-1 0 0,1 0 0,-3 10 0,3-17 0,-1-1 0,0 1 0,0 0 0,1-1 0,-1 1 0,0-1 0,0 0 0,0 1 0,0-1 0,-1 0 0,1 1 0,0-1 0,0 0 0,-1 0 0,1 0 0,-1 0 0,1 0 0,-1-1 0,1 1 0,-1 0 0,0-1 0,1 1 0,-1-1 0,0 1 0,1-1 0,-1 0 0,0 0 0,0 0 0,1 0 0,-1 0 0,0 0 0,-3-1 0,3 1 0,-1-1 0,0 1 0,1-1 0,-1 0 0,1 0 0,-1 0 0,1 0 0,-1 0 0,1-1 0,0 1 0,-1-1 0,1 0 0,0 1 0,0-1 0,0 0 0,0 0 0,1 0 0,-1-1 0,0 1 0,-1-4 0,0-2 0,1 1 0,0-1 0,0 0 0,1 0 0,0 0 0,1-1 0,-1 1 0,2 0 0,-1 0 0,3-11 0,-3 17 0,0-1 0,0 1 0,1-1 0,0 1 0,-1-1 0,1 1 0,0 0 0,0-1 0,0 1 0,0 0 0,1 0 0,-1 0 0,1 0 0,-1 0 0,1 0 0,0 0 0,-1 0 0,1 1 0,0-1 0,0 0 0,1 1 0,-1 0 0,0 0 0,0-1 0,0 1 0,1 1 0,-1-1 0,1 0 0,-1 1 0,1-1 0,-1 1 0,1-1 0,-1 1 0,1 0 0,4 1 0,-5-1 0,-1 0 0,1 1 0,0-1 0,-1 1 0,1 0 0,-1-1 0,1 1 0,-1 0 0,1 0 0,-1 0 0,1 0 0,-1 0 0,0 0 0,0 0 0,0 0 0,1 1 0,-1-1 0,0 0 0,-1 1 0,1-1 0,0 1 0,0-1 0,-1 1 0,1 0 0,0-1 0,-1 1 0,0-1 0,1 1 0,-1 0 0,0-1 0,0 1 0,0 0 0,0 0 0,0-1 0,-1 3 0,1-2 0,0-1 0,0 1 0,0 0 0,0-1 0,-1 1 0,1 0 0,-1-1 0,1 1 0,-1 0 0,0-1 0,1 1 0,-1-1 0,0 1 0,0-1 0,0 1 0,0-1 0,0 0 0,-1 0 0,1 1 0,0-1 0,-1 0 0,1 0 0,0 0 0,-1 0 0,1-1 0,-1 1 0,0 0 0,1 0 0,-1-1 0,0 1 0,-3-1 0,4 0 0,0 0 0,0 0 0,0-1 0,-1 1 0,1 0 0,0-1 0,0 0 0,0 1 0,0-1 0,0 1 0,0-1 0,0 0 0,0 0 0,0 0 0,0 0 0,0 0 0,1 0 0,-1 0 0,0 0 0,0 0 0,1 0 0,-1 0 0,1 0 0,-1 0 0,1 0 0,0-1 0,-1 1 0,1 0 0,0 0 0,0 0 0,0-1 0,0 1 0,0 0 0,0 0 0,0-1 0,0 1 0,0 0 0,1 0 0,-1-1 0,0 1 0,1 0 0,1-2 0,-2 2 0,0 0 0,0 0 0,1-1 0,-1 1 0,1 0 0,-1 0 0,1 0 0,0 0 0,-1 1 0,1-1 0,0 0 0,0 0 0,-1 0 0,1 1 0,0-1 0,0 0 0,0 1 0,0-1 0,1 0 0,-1 1 0,0 0 0,0 0 0,0 0 0,-1 0 0,1 0 0,0 0 0,0 1 0,0-1 0,0 0 0,-1 0 0,1 1 0,0-1 0,0 1 0,-1-1 0,1 1 0,0-1 0,-1 1 0,1-1 0,0 1 0,-1-1 0,1 1 0,-1 0 0,1-1 0,-1 1 0,1 0 0,-1 0 0,1 0 0,-1-1 0,1 3 0,1 2 0,0 0 0,0 1 0,0-1 0,-1 1 0,0-1 0,0 1 0,0 0 0,-1-1 0,0 8 0,1-12 0,-1 1 0,0-1 0,0 1 0,0-1 0,0 1 0,-1-1 0,1 1 0,0-1 0,-1 1 0,1-1 0,-1 1 0,1-1 0,-1 1 0,1-1 0,-1 0 0,0 1 0,0-1 0,0 0 0,0 0 0,0 1 0,0-1 0,0 0 0,0 0 0,-1 0 0,1-1 0,0 1 0,-1 0 0,1 0 0,0-1 0,-1 1 0,1 0 0,-1-1 0,1 0 0,-1 1 0,1-1 0,-1 0 0,-1 0 0,1 0 0,0-1 0,0 1 0,0-1 0,1 0 0,-1 0 0,0 0 0,0 0 0,1 0 0,-1 0 0,1-1 0,-1 1 0,1 0 0,-1-1 0,1 1 0,0-1 0,0 0 0,0 1 0,0-1 0,0 0 0,0 0 0,0 1 0,0-1 0,1 0 0,-1 0 0,1 0 0,-1 0 0,1 0 0,0-3 0,-1 0 0,0-1 0,0 0 0,1 1 0,0-1 0,0 0 0,0 1 0,0-1 0,4-11 0,-4 16 0,0 0 0,0 1 0,1-1 0,-1 0 0,1 0 0,-1 0 0,1 0 0,-1 0 0,1 1 0,-1-1 0,1 0 0,0 1 0,-1-1 0,1 0 0,0 1 0,0-1 0,-1 1 0,1-1 0,0 1 0,0-1 0,0 1 0,0-1 0,0 1 0,0 0 0,0 0 0,0-1 0,0 1 0,-1 0 0,1 0 0,0 0 0,0 0 0,0 0 0,0 0 0,0 1 0,0-1 0,0 0 0,0 0 0,0 1 0,0-1 0,0 0 0,0 1 0,-1-1 0,2 1 0,0 1 0,0-1 0,0 0 0,0 0 0,-1 1 0,1-1 0,0 1 0,-1 0 0,1-1 0,-1 1 0,0 0 0,0 0 0,1 0 0,-1 0 0,0 0 0,-1 0 0,1 0 0,0 0 0,0 4 0,-1-2 0,0 0 0,0-1 0,0 1 0,0 0 0,-1 0 0,0 0 0,0-1 0,0 1 0,0 0 0,-1-1 0,1 1 0,-1-1 0,0 0 0,0 1 0,0-1 0,-1 0 0,1 0 0,-6 4 0,7-5 0,-1-1 0,1 0 0,-1 0 0,0 0 0,1 0 0,-1 0 0,0-1 0,0 1 0,0 0 0,1-1 0,-1 1 0,0-1 0,0 0 0,0 0 0,0 0 0,0 0 0,0 0 0,0 0 0,0 0 0,0-1 0,0 1 0,0 0 0,1-1 0,-1 0 0,0 1 0,0-1 0,0 0 0,1 0 0,-1 0 0,0 0 0,1-1 0,-1 1 0,1 0 0,0-1 0,-1 1 0,1 0 0,0-1 0,-2-2 0,2 3 0,0 0 0,-1-1 0,1 1 0,0-1 0,0 1 0,0-1 0,0 1 0,0-1 0,1 1 0,-1-1 0,0 0 0,1 1 0,-1-1 0,1 0 0,-1 0 0,1 0 0,0 1 0,0-1 0,0 0 0,0 0 0,0 0 0,0 1 0,1-1 0,-1 0 0,1 0 0,-1 1 0,1-1 0,-1 0 0,1 0 0,0 1 0,0-1 0,0 1 0,0-1 0,0 1 0,0-1 0,0 1 0,1 0 0,-1 0 0,0-1 0,2 0 0,2-1 0,0-1 0,1 1 0,-1 1 0,0-1 0,1 1 0,0 0 0,-1 0 0,1 1 0,0-1 0,12 0 0,-16 2 0,1 0 0,-1 0 0,1 0 0,-1 0 0,1 1 0,-1-1 0,1 1 0,-1 0 0,1-1 0,-1 1 0,1 0 0,-1 0 0,0 1 0,0-1 0,0 0 0,0 1 0,0 0 0,0-1 0,0 1 0,0 0 0,0 0 0,-1 0 0,1 0 0,-1 0 0,0 0 0,1 0 0,-1 1 0,0-1 0,0 0 0,0 1 0,-1-1 0,1 1 0,-1-1 0,1 4 0,1 8 0,-1-1 0,0 0 0,-1 1 0,-1-1 0,-2 18 0,3-30 0,-1 0 0,1 1 0,0-1 0,0 0 0,0 0 0,-1 0 0,1 0 0,-1 1 0,1-1 0,-1 0 0,1 0 0,-1 0 0,0 0 0,1 0 0,-2 1 0,1-2 0,1 0 0,0 1 0,-1-1 0,1 0 0,-1 0 0,1 0 0,-1 0 0,1 0 0,0 0 0,-1 1 0,1-1 0,-1 0 0,1 0 0,-1 0 0,1-1 0,-1 1 0,1 0 0,-1 0 0,1 0 0,0 0 0,-1 0 0,1 0 0,-1-1 0,1 1 0,-1 0 0,1-1 0,-2 0 0,0-1 0,0 0 0,0 1 0,0-1 0,0 0 0,1 0 0,-1-1 0,1 1 0,0 0 0,-1 0 0,1-1 0,-1-1 0,-1-8 0,0 1 0,1 0 0,0-1 0,0 0 0,1 1 0,1-1 0,0 0 0,0 0 0,5-20 0,-5 28 0,1 0 0,0 0 0,0 0 0,0 0 0,1 0 0,0 1 0,-1-1 0,1 0 0,0 1 0,1-1 0,-1 1 0,1 0 0,-1 0 0,1 0 0,0 0 0,0 0 0,1 0 0,-1 1 0,0 0 0,1-1 0,0 1 0,-1 0 0,1 1 0,0-1 0,0 1 0,0 0 0,0 0 0,0 0 0,0 0 0,6 0 0,-8 1 0,0 0 0,0 1 0,-1-1 0,1 0 0,0 0 0,-1 1 0,1-1 0,0 1 0,-1 0 0,1-1 0,0 1 0,-1 0 0,1 0 0,-1 0 0,1 0 0,-1 0 0,0 0 0,0 0 0,1 1 0,-1-1 0,0 0 0,0 1 0,0-1 0,0 1 0,0-1 0,-1 1 0,1 0 0,0-1 0,-1 1 0,1 0 0,-1-1 0,1 1 0,-1 0 0,0 0 0,0-1 0,0 1 0,0 0 0,0 2 0,0 4 0,-1 0 0,1 0 0,-1 0 0,-1 0 0,1 0 0,-1 0 0,-4 8 0,1-5 0,0 0 0,-1 0 0,0-1 0,-10 12 0,14-20 0,1 0 0,-1-1 0,1 1 0,-1 0 0,0-1 0,0 1 0,1-1 0,-1 0 0,0 0 0,0 1 0,-1-1 0,1-1 0,-2 2 0,3-2 0,0 0 0,-1 0 0,1 0 0,0 0 0,0 0 0,0-1 0,0 1 0,0 0 0,0-1 0,0 1 0,0 0 0,0-1 0,0 0 0,0 1 0,0-1 0,0 1 0,0-1 0,0 0 0,0 0 0,1 0 0,-1 1 0,0-1 0,1 0 0,-1 0 0,0 0 0,1 0 0,-1 0 0,0-2 0,0-1 0,0 0 0,-1 0 0,2 0 0,-1 0 0,0 0 0,1 0 0,0-1 0,0 1 0,1-8 0,-1 11 0,-1 0 0,1 0 0,0 0 0,0 0 0,1 0 0,-1-1 0,0 1 0,0 0 0,0 0 0,1 0 0,-1 0 0,1 0 0,-1 0 0,1 0 0,-1 0 0,1 0 0,-1 0 0,1 0 0,0 0 0,0 0 0,0 0 0,-1 1 0,1-1 0,0 0 0,0 1 0,0-1 0,0 0 0,0 1 0,0-1 0,0 1 0,0 0 0,0-1 0,0 1 0,1 0 0,-1-1 0,0 1 0,0 0 0,2 0 0,-3 0 0,1 0 0,0 1 0,-1-1 0,1 0 0,0 0 0,0 1 0,-1-1 0,1 1 0,0-1 0,-1 0 0,1 1 0,-1-1 0,1 1 0,-1-1 0,1 1 0,-1 0 0,1-1 0,-1 1 0,1-1 0,-1 1 0,0 0 0,1 0 0,-1-1 0,0 1 0,1 0 0,-1-1 0,0 1 0,0 0 0,0 0 0,0-1 0,0 1 0,0 0 0,0 0 0,0 0 0,0-1 0,0 1 0,0 0 0,-1 0 0,1-1 0,0 2 0,-1 0 0,0 1 0,0-1 0,0 0 0,0 0 0,0 0 0,0 1 0,0-1 0,-1 0 0,1-1 0,-1 1 0,-3 3 0,3-4 0,0 0 0,0 0 0,0 0 0,0 0 0,0 0 0,0 0 0,0-1 0,0 1 0,0-1 0,-1 1 0,1-1 0,0 0 0,0 0 0,0 0 0,-1 0 0,1-1 0,0 1 0,0 0 0,0-1 0,-1 0 0,1 1 0,0-1 0,0 0 0,0 0 0,0 0 0,0 0 0,0-1 0,1 1 0,-1 0 0,-2-3 0,1 2 0,1-1 0,-1 1 0,1-1 0,0 0 0,0 1 0,0-1 0,0 0 0,0 0 0,1 0 0,-1 0 0,1-1 0,0 1 0,0 0 0,0-1 0,1 1 0,-1 0 0,1-1 0,-1 1 0,1-5 0,-8-6 0,6 4 0,2 10 0,0 0 0,0 0 0,0 0 0,0-1 0,0 1 0,0 0 0,1 0 0,-1 0 0,0 0 0,0 0 0,0 0 0,0 0 0,0 0 0,0 0 0,0 0 0,0 0 0,1 0 0,-1-1 0,0 1 0,0 0 0,0 0 0,0 0 0,0 0 0,0 0 0,0 0 0,1 0 0,-1 0 0,0 0 0,0 0 0,0 0 0,0 0 0,0 0 0,0 0 0,0 0 0,1 1 0,-1-1 0,0 0 0,0 0 0,0 0 0,0 0 0,0 0 0,0 0 0,0 0 0,0 0 0,1 0 0,-1 0 0,0 0 0,0 0 0,0 1 0,0-1 0,0 0 0,0 0 0,0 0 0,0 0 0,0 0 0,0 0 0,0 0 0,0 1 0,0-1 0,0 0 0,0 0 0,2 3 0,0 0 0,0 0 0,0 0 0,-1 0 0,0 0 0,1 1 0,-1-1 0,0 0 0,-1 1 0,1-1 0,0 0 0,-1 8 0,-1 43 0,0-46 0,0 1 0,-1-1 0,0 0 0,0 0 0,-1 1 0,0-2 0,-5 9 0,8-15 0,0-1 0,-1 1 0,1 0 0,0-1 0,-1 1 0,1-1 0,-1 0 0,1 1 0,-1-1 0,1 1 0,-1-1 0,1 0 0,-1 1 0,1-1 0,-1 0 0,1 1 0,-1-1 0,0 0 0,1 0 0,-1 0 0,0 1 0,1-1 0,-1 0 0,1 0 0,-1 0 0,0 0 0,1 0 0,-1 0 0,0 0 0,1-1 0,-1 1 0,0 0 0,1 0 0,-1 0 0,1-1 0,-1 1 0,0 0 0,1-1 0,-1 1 0,1 0 0,-1-1 0,1 1 0,-1-1 0,1 1 0,0-1 0,-1 1 0,1-1 0,-1 1 0,1-1 0,0 1 0,-1-1 0,1 1 0,0-1 0,-1-1 0,-16-34 0,2-31 0,14 61 0,1 0 0,-1-1 0,1 1 0,1 0 0,-1 0 0,1 0 0,0 0 0,3-11 0,-1 16 0,0 8 0,1 10 0,-3-8 0,0-2 0,0 1 0,0-1 0,-1 1 0,0-1 0,0 0 0,-1 1 0,-2 13 0,3-21 0,0 0 0,0 0 0,0 1 0,0-1 0,0 0 0,0 0 0,-1 0 0,1 1 0,0-1 0,0 0 0,0 0 0,0 0 0,0 1 0,0-1 0,-1 0 0,1 0 0,0 0 0,0 1 0,0-1 0,0 0 0,-1 0 0,1 0 0,0 0 0,0 0 0,0 0 0,-1 0 0,1 1 0,0-1 0,0 0 0,0 0 0,-1 0 0,1 0 0,0 0 0,0 0 0,-1 0 0,1 0 0,0 0 0,0 0 0,-1 0 0,1 0 0,0 0 0,0-1 0,-8-8 0,-2-17 0,6-3 0,4 28 0,0 0 0,0 0 0,0-1 0,0 1 0,1 0 0,-1 0 0,0 0 0,0 0 0,0 0 0,1 0 0,-1 0 0,1 1 0,-1-1 0,1 0 0,-1 0 0,1 0 0,-1 0 0,1 0 0,0 1 0,-1-1 0,1 0 0,0 0 0,0 1 0,0-1 0,0 1 0,0-1 0,0 1 0,-1 0 0,1-1 0,-1 1 0,0 0 0,1 1 0,-1-1 0,1 0 0,-1 0 0,1 0 0,-1 0 0,0 0 0,1 0 0,-1 0 0,1 0 0,-1 1 0,0-1 0,1 0 0,-1 0 0,0 1 0,1-1 0,-1 0 0,0 1 0,1-1 0,-1 0 0,0 0 0,0 1 0,1-1 0,-1 1 0,0-1 0,0 0 0,0 1 0,1-1 0,-1 1 0,0 0 0,6 21 0,-1-5 0,-5-17 0,1 1 0,-1-1 0,1 0 0,-1 0 0,1 0 0,-1 0 0,0 0 0,1 0 0,-1 0 0,1 0 0,-1 0 0,1 0 0,-1 0 0,0 0 0,1 0 0,-1 0 0,1 0 0,-1 0 0,1-1 0,-1 1 0,0 0 0,1 0 0,-1 0 0,1-1 0,-1 1 0,0 0 0,1 0 0,-1-1 0,0 1 0,1-1 0,13-13 0,-10 8 0,-3 5 0,0 0 0,0 0 0,0-1 0,0 1 0,0 0 0,1 0 0,-1 0 0,0 0 0,1 1 0,-1-1 0,0 0 0,1 0 0,-1 1 0,1-1 0,-1 1 0,1-1 0,-1 1 0,1 0 0,-1 0 0,1 0 0,0-1 0,-1 2 0,1-1 0,-1 0 0,1 0 0,-1 0 0,1 1 0,0-1 0,-1 1 0,0-1 0,1 1 0,-1-1 0,1 1 0,-1 0 0,0 0 0,1 0 0,-1 0 0,0 0 0,0 0 0,0 0 0,1 0 0,-1 0 0,-1 1 0,1-1 0,0 0 0,0 1 0,0-1 0,-1 0 0,2 4 0,-2-4 0,0 0 0,1 0 0,-1 0 0,0 0 0,1 0 0,-1 0 0,1 0 0,-1 0 0,1-1 0,-1 1 0,1 0 0,0 0 0,0 0 0,-1-1 0,1 1 0,0 0 0,0-1 0,0 1 0,0 0 0,-1-1 0,1 1 0,0-1 0,0 0 0,0 1 0,0-1 0,0 0 0,0 1 0,1-1 0,-1 0 0,0 0 0,0 0 0,0 0 0,0 0 0,2 0 0,9 0 0,-11 0 0,1 0 0,-1 1 0,0-1 0,0 0 0,0 1 0,0-1 0,0 1 0,0-1 0,0 1 0,0 0 0,0-1 0,0 1 0,0 0 0,0 0 0,0 0 0,-1-1 0,1 1 0,0 0 0,0 0 0,-1 0 0,1 0 0,-1 0 0,1 1 0,0 0 0,6 26 0,-5-22 0,3-34 0,-5 26 0,3-18 0,-3 12 0,1 0 0,1 0 0,-1 0 0,1 0 0,0 1 0,1-1 0,0 1 0,4-9 0,-6 15 0,0 0 0,-1 0 0,1 0 0,-1 0 0,1 0 0,0 0 0,0 0 0,0 0 0,0 0 0,-1 0 0,1 1 0,0-1 0,0 0 0,0 1 0,0-1 0,1 1 0,-1-1 0,0 1 0,0-1 0,0 1 0,0 0 0,0-1 0,1 1 0,-1 0 0,0 0 0,0 0 0,0 0 0,1 0 0,-1 0 0,0 1 0,0-1 0,0 0 0,1 1 0,-1-1 0,0 0 0,0 1 0,0 0 0,0-1 0,0 1 0,0-1 0,0 1 0,0 0 0,1 1 0,1 1 0,-1-1 0,0 1 0,0 0 0,0 0 0,0 0 0,0 0 0,0 0 0,-1 1 0,1-1 0,-1 1 0,0-1 0,0 1 0,0 4 0,0-2 0,0-1 0,-1-1 0,0 1 0,1 0 0,-2 0 0,1-1 0,-1 7 0,0-10 0,1 0 0,-1 1 0,1-1 0,-1 0 0,0 0 0,0 0 0,1 0 0,-1 0 0,0 0 0,0 0 0,0 0 0,0 0 0,0 0 0,0 0 0,0 0 0,0-1 0,0 1 0,-1 0 0,1-1 0,0 1 0,0-1 0,-1 1 0,1-1 0,0 0 0,-1 0 0,-1 1 0,0-1 0,0 1 0,0-1 0,0 0 0,0 0 0,0 0 0,0-1 0,0 1 0,0 0 0,0-1 0,0 0 0,0 0 0,0 0 0,0 0 0,1 0 0,-1-1 0,0 1 0,1-1 0,-1 0 0,1 0 0,0 0 0,-1 0 0,-1-3 0,4 5 0,0 0 0,0 0 0,-1 0 0,1 0 0,0-1 0,0 1 0,0 0 0,0 0 0,0 0 0,-1 0 0,1-1 0,0 1 0,0 0 0,0 0 0,-1 0 0,1 0 0,0 0 0,0 0 0,0 0 0,-1 0 0,1-1 0,0 1 0,0 0 0,0 0 0,-1 0 0,1 0 0,0 0 0,0 0 0,-1 0 0,1 0 0,0 0 0,0 1 0,0-1 0,-1 0 0,1 0 0,0 0 0,0 0 0,-1 0 0,1 0 0,0 0 0,0 0 0,0 1 0,0-1 0,-1 0 0,-2 13 0,3 21 0,0-32 0,3 12 0,5-16 0,-8 1 0,1 1 0,0-1 0,0 1 0,-1-1 0,1 1 0,0-1 0,0 1 0,0 0 0,0-1 0,0 1 0,0 0 0,0 0 0,-1 0 0,1-1 0,0 1 0,1 0 0,-4-1 0,0 0 0,1 0 0,-1 0 0,0-1 0,0 1 0,1-1 0,-1 0 0,1 1 0,-1-1 0,1 0 0,0 0 0,0 0 0,0 0 0,0 0 0,-1-2 0,0-1 0,0 1 0,-1-1 0,0 1 0,1 0 0,-1 0 0,-1 0 0,1 1 0,-1-1 0,-6-5 0,7 7 0,0 0 0,1-1 0,-1 0 0,1 1 0,0-1 0,-1 0 0,1 0 0,1 0 0,-1-1 0,0 1 0,1 0 0,0-1 0,-1 1 0,1-1 0,1 1 0,-1-1 0,0-5 0,0 1 0,0-1 0,1 1 0,0 0 0,0-1 0,1 1 0,3-14 0,-4 21 0,0 0 0,0 0 0,0 0 0,0 0 0,0 0 0,0 0 0,1 0 0,-1 1 0,0-1 0,1 0 0,-1 0 0,1 0 0,-1 0 0,1 1 0,-1-1 0,1 0 0,0 0 0,-1 1 0,1-1 0,0 1 0,-1-1 0,2 0 0,-1 1 0,0 1 0,-1-1 0,1 0 0,-1 1 0,1-1 0,0 1 0,-1-1 0,1 1 0,-1-1 0,1 1 0,-1 0 0,0-1 0,1 1 0,-1 0 0,0-1 0,1 1 0,-1 0 0,0-1 0,0 1 0,1 1 0,9 45 0,-9-35 0,-1 0 0,0 0 0,-1 0 0,-1 0 0,0 0 0,-6 20 0,-29 67 0,33-90 0,4-9 0,-1 1 0,1-1 0,0 1 0,-1-1 0,1 1 0,0-1 0,0 1 0,0 0 0,-1-1-1,1 1 1,0-1 0,0 1 0,0 0 0,0-1 0,0 1 0,0-1 0,0 1 0,0 0 0,1-1 0,-1 1 0,0-1-1,0 1 1,0 0 0,1-1 0,-1 1 0,0-1 0,0 1 0,1-1 0,-1 1 0,1-1 0,-1 1 0,0-1 0,1 0-1,-1 1 1,1-1 0,-1 1 0,1-1 0,-1 0 0,1 1 0,-1-1 0,1 0 0,-1 0 0,2 1 0,34 1 54,-5 0-1470,-17 4-5410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8:42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189 7 24575,'0'0'0,"0"0"0,0-1 0,0 1 0,0 0 0,0 0 0,0-1 0,0 1 0,0 0 0,0 0 0,0-1 0,0 1 0,0 0 0,-1 0 0,1-1 0,0 1 0,0 0 0,0 0 0,0 0 0,-1-1 0,1 1 0,0 0 0,0 0 0,0 0 0,-1 0 0,1-1 0,0 1 0,0 0 0,0 0 0,-1 0 0,1 0 0,0 0 0,0 0 0,-1 0 0,1 0 0,0 0 0,-1 0 0,1 0 0,-1 0 0,-14 3 0,-12 11 0,16-6 0,-1 1 0,1 0 0,0 0 0,1 1 0,0 1 0,1 0 0,0 0 0,0 0 0,-9 20 0,13-21 0,0 0 0,1 0 0,1 0 0,-1 1 0,2 0 0,0-1 0,0 1 0,0 0 0,2 0 0,-1 0 0,2 0 0,-1 0 0,3 12 0,-1-15 0,-1-1 0,1 0 0,1 0 0,-1 0 0,1-1 0,0 1 0,1-1 0,0 1 0,8 9 0,-11-13 0,1-1 0,0 0 0,0 0 0,0 0 0,1 0 0,-1-1 0,0 1 0,1 0 0,-1-1 0,1 0 0,0 0 0,-1 1 0,1-1 0,0-1 0,-1 1 0,1 0 0,0-1 0,0 0 0,0 1 0,0-1 0,0 0 0,0 0 0,-1-1 0,1 1 0,0-1 0,0 1 0,0-1 0,3-1 0,-4 0 0,1 1 0,0-1 0,-1 0 0,0 0 0,1 0 0,-1 0 0,0 0 0,0 0 0,0-1 0,0 1 0,-1 0 0,1-1 0,-1 0 0,1 1 0,-1-1 0,0 0 0,0 0 0,0 0 0,0 0 0,-1 0 0,1 0 0,0-3 0,0-11 0,0 0 0,-2-30 0,0 32 0,1 8-76,0 1 1,-1 0-1,0 0 0,-1 0 0,1 0 0,-1 0 0,0 1 0,-1-1 1,1 1-1,-1-1 0,0 1 0,-1 0 0,1 0 0,-1 0 1,0 0-1,0 1 0,-8-7 0,-8-5-6750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9:01.8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125 220 24575,'-5'29'0,"-3"-16"0,8-13 0,0 0 0,0 0 0,-1 0 0,1 0 0,0 1 0,-1-1 0,1 0 0,0 0 0,-1 0 0,1 0 0,0 0 0,-1 0 0,1 0 0,0 0 0,-1 0 0,1 0 0,0-1 0,-1 1 0,1 0 0,0 0 0,-1 0 0,1 0 0,0 0 0,-1-1 0,1 1 0,0 0 0,0 0 0,-1 0 0,1-1 0,0 1 0,0 0 0,-1 0 0,1-1 0,0 1 0,0-1 0,-2-1 0,1-1 0,-1 1 0,1-1 0,0 1 0,0-1 0,0 0 0,0 1 0,1-1 0,-1 0 0,1 0 0,0 0 0,0 0 0,0 1 0,0-1 0,0 0 0,0 0 0,1 0 0,-1 1 0,1-1 0,0 0 0,0 1 0,0-1 0,2-3 0,-2 4 0,-1 1 0,1 0 0,0-1 0,-1 1 0,1 0 0,0 0 0,0 0 0,0 0 0,0 0 0,0 0 0,0 0 0,0 0 0,0 0 0,1 0 0,-1 1 0,0-1 0,0 0 0,1 1 0,-1-1 0,0 1 0,1-1 0,-1 1 0,0 0 0,1 0 0,-1 0 0,1-1 0,-1 1 0,1 1 0,-1-1 0,0 0 0,1 0 0,-1 0 0,1 1 0,-1-1 0,0 1 0,1-1 0,-1 1 0,0-1 0,0 1 0,1 0 0,-1 0 0,0-1 0,0 1 0,0 0 0,0 0 0,0 0 0,1 2 0,3 3 0,-1 0 0,0 0 0,0 1 0,0-1 0,0 1 0,-1 0 0,0 0 0,-1 0 0,0 1 0,0-1 0,0 1 0,-1-1 0,0 1 0,-1-1 0,0 1 0,0 0 0,-2 12 0,2-19 0,0 1 0,-1 0 0,1 0 0,-1-1 0,1 1 0,-1 0 0,0-1 0,0 1 0,0-1 0,0 1 0,0-1 0,0 1 0,0-1 0,0 0 0,-1 0 0,1 1 0,0-1 0,-1 0 0,1 0 0,-1 0 0,1 0 0,-1-1 0,0 1 0,1 0 0,-1-1 0,0 1 0,1-1 0,-1 1 0,0-1 0,0 0 0,1 0 0,-1 0 0,-3 0 0,1 0 0,1 0 0,0-1 0,0 1 0,0 0 0,0-1 0,0 0 0,-1 0 0,1 0 0,1 0 0,-1-1 0,0 1 0,0-1 0,0 1 0,1-1 0,-1 0 0,1 0 0,-1 0 0,-2-4 0,2 0 0,0 1 0,0-1 0,1 1 0,0-1 0,0 0 0,0 0 0,1 0 0,-1 0 0,1 0 0,1 0 0,0 0 0,-1-1 0,2 1 0,-1 0 0,1 0 0,0 0 0,0 0 0,1 0 0,2-7 0,-2 8 0,0 0 0,0 0 0,0 0 0,1 0 0,-1 0 0,1 1 0,1 0 0,-1-1 0,0 1 0,1 0 0,0 1 0,0-1 0,0 1 0,1-1 0,-1 1 0,1 1 0,-1-1 0,1 1 0,0-1 0,0 1 0,0 1 0,7-3 0,-11 4 0,1 0 0,-1 0 0,0 0 0,1 0 0,-1 0 0,0 0 0,1 0 0,-1 0 0,0 1 0,1-1 0,-1 0 0,0 1 0,0-1 0,1 1 0,-1-1 0,0 1 0,0 0 0,0 0 0,0-1 0,1 1 0,0 1 0,0 1 0,0 0 0,0-1 0,0 1 0,-1 0 0,1 0 0,-1 0 0,1 0 0,1 5 0,0 5 0,-1-1 0,0 1 0,1 19 0,-2-22 0,-1-1 0,0 1 0,-1 0 0,0-1 0,0 1 0,-1-1 0,-5 16 0,6-23 0,0 0 0,0 1 0,0-1 0,-1 0 0,1 0 0,-1 0 0,1 0 0,-1 0 0,1 0 0,-1-1 0,0 1 0,0 0 0,0-1 0,0 0 0,0 1 0,-1-1 0,1 0 0,0 0 0,0 0 0,-1 0 0,1-1 0,-1 1 0,1-1 0,-1 1 0,1-1 0,-1 0 0,1 0 0,-1 0 0,1 0 0,-1 0 0,1-1 0,-1 1 0,-4-2 0,5 1 0,0 0 0,0 0 0,0 0 0,-1 0 0,1 0 0,0-1 0,0 1 0,1 0 0,-1-1 0,0 0 0,0 1 0,1-1 0,-1 0 0,1 0 0,0 0 0,-1 0 0,1 0 0,0 0 0,0 0 0,0 0 0,1-1 0,-1 1 0,0 0 0,1-1 0,-1 1 0,1-3 0,-2-10 0,1 1 0,1 0 0,2-19 0,-1 17 0,-1 11 0,1 1 0,-1-1 0,1 0 0,0 1 0,1-1 0,-1 1 0,1 0 0,0-1 0,0 1 0,0 0 0,1 0 0,-1 0 0,1 0 0,0 1 0,0-1 0,5-3 0,-6 5 0,1 0 0,-1 0 0,1 0 0,0 0 0,-1 1 0,1-1 0,0 1 0,0 0 0,0 0 0,0 0 0,0 0 0,1 0 0,-1 1 0,0-1 0,0 1 0,0 0 0,1 0 0,-1 0 0,0 0 0,0 1 0,0 0 0,1-1 0,-1 1 0,4 2 0,-3-1 0,-1 0 0,0 0 0,0 1 0,0-1 0,0 1 0,-1 0 0,1 0 0,-1 0 0,1 0 0,-1 0 0,0 1 0,0-1 0,-1 0 0,1 1 0,-1 0 0,0-1 0,0 1 0,0 0 0,0 0 0,0-1 0,-1 8 0,2 6 0,-2 0 0,0 1 0,-3 24 0,3-40 0,0 0 0,0-1 0,-1 1 0,1 0 0,0 0 0,-1 0 0,1-1 0,-1 1 0,0 0 0,0-1 0,1 1 0,-1 0 0,0-1 0,0 1 0,-1-1 0,1 0 0,-3 3 0,3-3 0,0-1 0,0 1 0,0-1 0,0 0 0,0 1 0,0-1 0,0 0 0,-1 0 0,1 0 0,0 0 0,0 0 0,0 0 0,0 0 0,-1 0 0,1 0 0,0 0 0,0-1 0,0 1 0,0 0 0,-2-2 0,-1 0 0,-1-1 0,2 1 0,-1-1 0,0 0 0,0 0 0,1 0 0,0-1 0,-1 1 0,1-1 0,1 0 0,-1 0 0,-2-5 0,0-1 0,2 0 0,0 0 0,0-1 0,0 1 0,2-1 0,-1 1 0,1-12 0,0-9 0,5-34 0,-4 62 0,0 0 0,0 0 0,0 0 0,0 1 0,1-1 0,0 0 0,-1 0 0,1 0 0,0 1 0,0-1 0,1 0 0,-1 1 0,0-1 0,1 1 0,0-1 0,-1 1 0,1 0 0,0 0 0,0 0 0,1 0 0,-1 0 0,0 0 0,0 1 0,1-1 0,-1 1 0,1-1 0,0 1 0,-1 0 0,1 0 0,0 0 0,0 0 0,0 1 0,-1-1 0,1 1 0,0 0 0,0 0 0,0 0 0,0 0 0,0 0 0,0 1 0,-1-1 0,1 1 0,0-1 0,0 1 0,0 0 0,-1 0 0,1 1 0,-1-1 0,1 1 0,-1-1 0,1 1 0,-1 0 0,4 3 0,0 0 0,-1 0 0,0 1 0,-1 0 0,1-1 0,-1 1 0,0 1 0,0-1 0,-1 1 0,0-1 0,0 1 0,0 0 0,-1 0 0,2 14 0,-1-8 0,-1 1 0,-1 0 0,-1-1 0,0 1 0,0 0 0,-5 21 0,4-31 0,0-1 0,0 0 0,-1 1 0,0-1 0,1 0 0,-1 0 0,0 0 0,-1 0 0,1 0 0,0 0 0,-1-1 0,0 1 0,1-1 0,-1 1 0,0-1 0,0 0 0,0 0 0,-1-1 0,1 1 0,0-1 0,-1 1 0,1-1 0,-1 0 0,-6 1 0,-2 0 0,0 0 0,0 0 0,-1-1 0,1-1 0,0 0 0,-15-2 0,26 2 0,-1-1 0,0 1 0,0-1 0,1 1 0,-1-1 0,0 1 0,1-1 0,-1 0 0,1 0 0,-1 0 0,1 0 0,-1 0 0,1 0 0,0 0 0,-1 0 0,1-1 0,0 1 0,0 0 0,0-1 0,0 1 0,0-1 0,0 0 0,-1-2 0,1 1 0,0 0 0,1 0 0,-1 0 0,1-1 0,-1 1 0,1 0 0,0 0 0,0-1 0,0 1 0,1 0 0,-1 0 0,2-5 0,-1 5 0,-1 1 0,1 0 0,0-1 0,0 1 0,0 0 0,0 0 0,1 0 0,-1 0 0,1 0 0,-1 0 0,1 0 0,-1 0 0,1 0 0,0 1 0,0-1 0,2-1 0,-2 3 0,0-1 0,-1 0 0,1 1 0,0 0 0,0-1 0,-1 1 0,1 0 0,0 0 0,0 0 0,0 0 0,-1 0 0,1 0 0,0 0 0,0 1 0,0-1 0,-1 0 0,1 1 0,0 0 0,-1-1 0,1 1 0,0 0 0,-1 0 0,1 0 0,2 2 0,1 2 0,-1 0 0,1 0 0,-1 0 0,1 1 0,-1 0 0,-1-1 0,1 1 0,-1 1 0,0-1 0,-1 0 0,0 1 0,0-1 0,0 1 0,0 0 0,-1 0 0,0 0 0,-1-1 0,0 1 0,0 0 0,0 0 0,-1 0 0,-1 7 0,1-13 0,1 1 0,-1 0 0,0-1 0,0 1 0,0 0 0,0-1 0,0 1 0,0-1 0,-1 0 0,1 1 0,0-1 0,-1 0 0,1 0 0,-1 0 0,1 0 0,-1 0 0,0 0 0,1 0 0,-1-1 0,0 1 0,0 0 0,1-1 0,-1 0 0,0 1 0,0-1 0,0 0 0,0 0 0,1 0 0,-3 0 0,0 0 0,1-1 0,-1 1 0,1-1 0,0 0 0,-1 1 0,1-1 0,0-1 0,0 1 0,0 0 0,0-1 0,0 0 0,0 1 0,0-1 0,-5-5 0,2-1 0,-1-1 0,1 0 0,1 0 0,0 0 0,0-1 0,1 0 0,0 0 0,1 0 0,0 0 0,0-1 0,1 1 0,-1-15 0,2 11 0,0-1 0,1 0 0,1 0 0,0 0 0,1 0 0,0 1 0,2-1 0,5-18 0,-8 31 0,0 0 0,0 0 0,-1 0 0,2-1 0,-1 1 0,0 1 0,0-1 0,1 0 0,-1 0 0,1 0 0,-1 1 0,1-1 0,0 1 0,0-1 0,-1 1 0,1 0 0,0-1 0,0 1 0,0 0 0,1 0 0,-1 1 0,0-1 0,0 0 0,0 1 0,1-1 0,-1 1 0,0 0 0,1 0 0,-1 0 0,0 0 0,0 0 0,1 0 0,-1 1 0,0-1 0,0 1 0,1-1 0,-1 1 0,0 0 0,0 0 0,0 0 0,3 2 0,-2-1 0,0-1 0,-1 1 0,0-1 0,1 1 0,-1 0 0,0 0 0,0 0 0,0 0 0,0 1 0,0-1 0,0 0 0,-1 1 0,1-1 0,-1 1 0,0-1 0,0 1 0,0 0 0,0 0 0,0 0 0,0-1 0,-1 1 0,0 0 0,1 0 0,-1 0 0,0 0 0,0 0 0,0 0 0,-1 0 0,1 0 0,-1-1 0,0 1 0,-2 5 0,-2 1 0,0 0 0,-1 0 0,0 0 0,-1-1 0,0 0 0,0-1 0,-1 1 0,-14 10 0,18-15 0,-1 0 0,1 0 0,0 0 0,-1-1 0,0 0 0,1 1 0,-1-2 0,0 1 0,0 0 0,0-1 0,0 0 0,0 0 0,0-1 0,-1 1 0,1-1 0,0 0 0,0-1 0,0 1 0,-10-3 0,12 1 0,0 0 0,1 0 0,-1 0 0,1 0 0,-1 0 0,1 0 0,0-1 0,0 1 0,0-1 0,0 0 0,1 1 0,-1-1 0,1 0 0,-1 0 0,1 0 0,0 0 0,0 0 0,0 0 0,1 0 0,-1-1 0,1 1 0,0 0 0,0-4 0,-1 2 0,1 0 0,-1-1 0,2 1 0,-1 0 0,0-1 0,1 1 0,0 0 0,0 0 0,1-1 0,0 1 0,-1 0 0,2 1 0,2-8 0,-2 9 0,0 1 0,0-1 0,0 1 0,0-1 0,1 1 0,-1 0 0,0 0 0,1 0 0,0 1 0,-1-1 0,1 1 0,0 0 0,0 0 0,0 0 0,-1 0 0,1 1 0,0 0 0,0 0 0,5 0 0,-6 0 0,0 0 0,0 1 0,0-1 0,0 1 0,0-1 0,0 1 0,-1 0 0,1 0 0,0 0 0,0 1 0,-1-1 0,1 0 0,-1 1 0,1 0 0,-1 0 0,0 0 0,0 0 0,0 0 0,0 0 0,0 0 0,0 1 0,0-1 0,-1 1 0,1-1 0,1 6 0,-1-1 0,0 1 0,0 0 0,-1-1 0,0 1 0,0 0 0,-1 0 0,0 0 0,-1 0 0,0 0 0,0 0 0,0-1 0,-4 11 0,5-17 0,-1 0 0,0 0 0,1 0 0,-1 0 0,0 0 0,1 0 0,-1 0 0,0 0 0,0 0 0,0-1 0,0 1 0,0 0 0,0-1 0,0 1 0,0 0 0,0-1 0,0 0 0,0 1 0,0-1 0,-1 0 0,1 1 0,0-1 0,0 0 0,0 0 0,0 0 0,-1 0 0,1 0 0,0 0 0,0 0 0,0 0 0,0-1 0,-1 1 0,1 0 0,0-1 0,0 1 0,0-1 0,0 1 0,0-1 0,0 1 0,0-1 0,0 0 0,0 0 0,0 1 0,-1-3 0,-1 0 0,-1 0 0,1 0 0,0-1 0,0 1 0,0-1 0,0 0 0,1 0 0,-1 0 0,1 0 0,-2-5 0,-4-34 0,8 41 0,-1 0 0,1 0 0,0 1 0,0-1 0,0 0 0,0 1 0,0-1 0,1 0 0,-1 1 0,0-1 0,1 0 0,-1 1 0,1-1 0,0 0 0,-1 1 0,1-1 0,0 1 0,0-1 0,0 1 0,0 0 0,3-3 0,-4 4 0,1 0 0,0 0 0,-1 0 0,1 0 0,0 0 0,-1 0 0,1 0 0,0 0 0,0 0 0,-1 0 0,1 0 0,0 0 0,-1 0 0,1 1 0,0-1 0,-1 0 0,1 1 0,-1-1 0,1 0 0,0 1 0,-1-1 0,1 1 0,-1-1 0,1 1 0,-1-1 0,1 1 0,-1-1 0,0 1 0,1 0 0,-1-1 0,0 1 0,1-1 0,-1 1 0,0 0 0,0-1 0,1 1 0,-1 0 0,0 0 0,0-1 0,0 1 0,0 1 0,6 30 0,-9 1 0,-4-17 0,7-16 0,-1 0 0,1 0 0,0 0 0,-1 1 0,1-1 0,0 0 0,-1 0 0,1 0 0,0 0 0,-1 0 0,1 0 0,0 1 0,-1-1 0,1 0 0,0 0 0,-1 0 0,1 0 0,0 0 0,-1 0 0,1 0 0,-1-1 0,1 1 0,0 0 0,-1 0 0,1 0 0,0 0 0,-1 0 0,1 0 0,0-1 0,0 1 0,-1 0 0,1 0 0,0 0 0,-1-1 0,1 1 0,0-1 0,-1 1 0,1-1 0,-1 1 0,1-1 0,-1 1 0,1-1 0,-1 1 0,1-1 0,0 1 0,-1-1 0,1 0 0,0 1 0,0-1 0,-1 0 0,1 1 0,0-1 0,0 1 0,0-1 0,0 0 0,0 0 0,0 1 0,0-1 0,0 0 0,0 1 0,0-1 0,0 0 0,0 1 0,0-1 0,1 1 0,-1-1 0,0 0 0,1 1 0,-1-1 0,0 0 0,1 1 0,0-1 0,7-1 0,1 16 0,-6 16 0,-6-14 0,3-16 0,0 1 0,0-1 0,0 0 0,0 1 0,-1-1 0,1 0 0,0 0 0,0 0 0,0 1 0,0-1 0,-1 0 0,1 0 0,0 1 0,0-1 0,0 0 0,-1 0 0,1 0 0,0 0 0,0 0 0,-1 1 0,1-1 0,0 0 0,0 0 0,-1 0 0,1 0 0,0 0 0,-1 0 0,1 0 0,0 0 0,0 0 0,-1 0 0,1 0 0,0 0 0,0 0 0,-1 0 0,1 0 0,-1 0 0,0-1 0,0 0 0,0 0 0,0 0 0,0 0 0,0 0 0,0 0 0,0-1 0,1 1 0,-1 0 0,0 0 0,1-1 0,-1 1 0,1 0 0,-1-1 0,1 1 0,0 0 0,-1-1 0,1-2 0,-4-31 0,4 29 0,-1 0 0,1 0 0,0 0 0,0 1 0,0-1 0,1 0 0,0 0 0,0 0 0,1 0 0,2-7 0,-3 12 0,-1-1 0,1 1 0,0 0 0,0-1 0,0 1 0,1 0 0,-1-1 0,0 1 0,0 0 0,1 0 0,-1 0 0,1 0 0,-1 1 0,0-1 0,1 0 0,0 0 0,-1 1 0,1-1 0,-1 1 0,1 0 0,0-1 0,-1 1 0,1 0 0,0 0 0,-1 0 0,1 0 0,0 0 0,-1 0 0,1 1 0,0-1 0,-1 1 0,1-1 0,0 1 0,-1-1 0,1 1 0,-1 0 0,2 1 0,1 0 0,0 0 0,-1 0 0,0 0 0,1 0 0,-1 1 0,0-1 0,0 1 0,-1 0 0,1 0 0,0 0 0,-1 1 0,0-1 0,0 0 0,0 1 0,0-1 0,0 1 0,-1 0 0,0 0 0,2 4 0,-1 1 0,0 0 0,-1 1 0,0-1 0,0 0 0,-1 1 0,0-1 0,-2 12 0,2-20 0,-1 1 0,1-1 0,0 0 0,-1 1 0,1-1 0,0 0 0,-1 0 0,0 0 0,1 1 0,-1-1 0,0 0 0,1 0 0,-1 0 0,0 0 0,0 0 0,0 0 0,0 0 0,0 0 0,0-1 0,0 1 0,0 0 0,0-1 0,-2 2 0,2-2 0,0 0 0,0 0 0,0 0 0,0 0 0,0 0 0,0 0 0,0 0 0,0 0 0,0 0 0,1-1 0,-1 1 0,0 0 0,0-1 0,0 1 0,0 0 0,0-1 0,1 1 0,-1-1 0,0 1 0,0-1 0,1 0 0,-1 1 0,1-1 0,-1 0 0,0 1 0,1-1 0,-1 0 0,1 0 0,-1 0 0,1 1 0,0-1 0,-1 0 0,1 0 0,0-1 0,-2-3 0,1 1 0,0 0 0,1-1 0,-1 1 0,1 0 0,0-1 0,0 1 0,0-1 0,0 1 0,1-1 0,0 1 0,0 0 0,0-1 0,0 1 0,1 0 0,0 0 0,0 0 0,0 0 0,0 0 0,0 0 0,1 1 0,3-5 0,-3 5 0,0 0 0,0 0 0,0 0 0,0 0 0,0 0 0,0 1 0,1 0 0,-1-1 0,1 1 0,0 1 0,-1-1 0,1 0 0,0 1 0,0 0 0,0 0 0,0 0 0,0 0 0,1 1 0,-1 0 0,0-1 0,0 2 0,0-1 0,0 0 0,5 2 0,-6-1 0,0 0 0,-1 1 0,1-1 0,-1 1 0,1 0 0,-1-1 0,0 1 0,0 0 0,0 1 0,0-1 0,0 0 0,0 1 0,0-1 0,-1 1 0,1-1 0,-1 1 0,0 0 0,0-1 0,0 1 0,0 0 0,0 0 0,0 0 0,-1 0 0,0 0 0,1 4 0,-1-5 0,0 0 0,1 0 0,-1 0 0,0 1 0,0-1 0,-1 0 0,1 0 0,0 0 0,-1 0 0,1 0 0,-1 0 0,0 0 0,1 0 0,-1 0 0,0 0 0,0 0 0,0 0 0,-1 0 0,1-1 0,0 1 0,-1 0 0,1-1 0,-1 1 0,0-1 0,1 0 0,-1 1 0,0-1 0,0 0 0,0 0 0,0 0 0,0 0 0,0-1 0,0 1 0,-4 0 0,5-1 0,-1 0 0,0 0 0,0-1 0,1 1 0,-1-1 0,0 1 0,1-1 0,-1 0 0,1 0 0,-1 1 0,1-1 0,-1 0 0,1 0 0,-1-1 0,1 1 0,0 0 0,0 0 0,-1-1 0,1 1 0,0-1 0,0 1 0,0-1 0,1 1 0,-1-1 0,0 1 0,1-1 0,-1 0 0,1 1 0,-1-1 0,1-2 0,-3-8 0,0 0 0,1 0 0,0-12 0,1 23 0,1-1 0,0 1 0,0-1 0,0 1 0,0-1 0,0 1 0,0-1 0,0 1 0,1-1 0,-1 1 0,0-1 0,1 1 0,-1-1 0,1 1 0,0 0 0,-1-1 0,1 1 0,0 0 0,1-2 0,-1 3 0,-1-1 0,0 1 0,1 0 0,-1 0 0,0 0 0,1 0 0,-1 0 0,1 0 0,-1 0 0,0 0 0,1-1 0,-1 2 0,1-1 0,-1 0 0,0 0 0,1 0 0,-1 0 0,0 0 0,1 0 0,-1 0 0,0 0 0,1 0 0,-1 1 0,0-1 0,1 0 0,-1 0 0,1 1 0,11 15 0,-8-7 0,-1 0 0,0 0 0,-1 0 0,0 0 0,1 17 0,-2-24 0,-1 0 0,0 1 0,0-1 0,0 1 0,-1-1 0,1 0 0,-1 1 0,1-1 0,-1 0 0,0 1 0,1-1 0,-3 3 0,2-4 0,1 0 0,-1-1 0,0 1 0,0 0 0,1-1 0,-1 1 0,0-1 0,0 1 0,0-1 0,0 1 0,0-1 0,0 0 0,0 1 0,0-1 0,0 0 0,0 0 0,0 0 0,0 1 0,0-1 0,0 0 0,0 0 0,0-1 0,0 1 0,0 0 0,0 0 0,0 0 0,0-1 0,0 1 0,-2-1 0,1-1 0,-1 1 0,0-1 0,1 0 0,-1 0 0,1 0 0,0 0 0,-1 0 0,1 0 0,0-1 0,0 1 0,1-1 0,-1 1 0,0-1 0,1 0 0,0 0 0,-1 0 0,1 0 0,0 0 0,1 0 0,-2-5 0,-1-7 0,1 0 0,-1-29 0,3 34 0,0 3 0,-1-1 0,1 1 0,1 0 0,-1 0 0,1 0 0,1 0 0,-1 0 0,4-10 0,-5 17 0,0 0 0,0 0 0,0 0 0,0 0 0,0 0 0,0-1 0,0 1 0,0 0 0,0 0 0,0 0 0,0 0 0,1 0 0,-1 0 0,0 0 0,0 0 0,0 0 0,0-1 0,0 1 0,0 0 0,0 0 0,0 0 0,0 0 0,0 0 0,0 0 0,1 0 0,-1 0 0,0 0 0,0 0 0,0 0 0,0 0 0,0 0 0,0 0 0,0 0 0,0 0 0,1 0 0,-1 0 0,0 0 0,0 0 0,0 0 0,0 0 0,0 0 0,0 0 0,0 0 0,0 0 0,0 0 0,1 0 0,-1 0 0,0 0 0,0 0 0,0 0 0,0 0 0,0 0 0,0 0 0,0 1 0,0-1 0,0 0 0,0 0 0,0 0 0,1 0 0,-1 0 0,0 0 0,0 0 0,0 0 0,0 0 0,0 0 0,0 1 0,0-1 0,4 13 0,-1 16 0,-4-23 0,0 1 0,0-1 0,0 0 0,-1 0 0,-4 12 0,5-16 0,1 0 0,-1 0 0,0 0 0,-1 0 0,1 0 0,0 0 0,-1 0 0,1 0 0,-1 0 0,0-1 0,1 1 0,-1 0 0,0-1 0,0 0 0,0 1 0,0-1 0,0 0 0,-4 1 0,5-1 0,1-1 0,-1 0 0,1 0 0,-1 0 0,1 0 0,-1 0 0,0 0 0,1 0 0,-1 0 0,1 0 0,-1 0 0,1 0 0,-1 0 0,1-1 0,-1 1 0,1 0 0,-1 0 0,0-1 0,1 1 0,0 0 0,-1 0 0,1-1 0,-1 1 0,1-1 0,-1 1 0,1 0 0,0-1 0,-1 0 0,-5-19 0,6 14 0,0 0 0,0 1 0,0-1 0,1 0 0,2-6 0,-3 10 0,0 0 0,1 0 0,0 0 0,-1 1 0,1-1 0,0 0 0,0 1 0,0-1 0,0 0 0,0 1 0,0-1 0,0 1 0,1 0 0,-1-1 0,0 1 0,1 0 0,0 0 0,-1 0 0,1 0 0,-1 0 0,1 0 0,0 0 0,0 1 0,-1-1 0,1 1 0,3-1 0,-4 1 0,1 0 0,0 0 0,0 1 0,0-1 0,-1 1 0,1 0 0,0-1 0,-1 1 0,1 0 0,0 0 0,-1 0 0,1 0 0,-1 0 0,0 0 0,1 0 0,-1 1 0,0-1 0,1 0 0,-1 1 0,0-1 0,0 1 0,0-1 0,-1 1 0,1 0 0,0-1 0,0 4 0,0-3 0,0 1 0,0-1 0,0 1 0,0-1 0,1 0 0,-1 1 0,0-1 0,1 0 0,0 0 0,-1 0 0,1 0 0,0 0 0,4 2 0,-1-2 0,-1 0 0,1-1 0,-1 1 0,1-1 0,0 0 0,7 0 0,-9-1 0,-1 1 0,0-1 0,0 0 0,0 1 0,-1-1 0,1 1 0,0-1 0,0 1 0,0 0 0,0 0 0,-1 0 0,1 0 0,0 0 0,-1 0 0,1 0 0,-1 1 0,0-1 0,1 1 0,-1-1 0,0 1 0,0-1 0,1 1 0,-2 0 0,1-1 0,0 1 0,0 0 0,0 0 0,-1 0 0,1-1 0,-1 1 0,1 0 0,-1 0 0,0 0 0,0 0 0,0 0 0,0 0 0,-1 4 0,1-4 0,0 1 0,-1-1 0,0 0 0,1 1 0,-1-1 0,0 0 0,0 1 0,-1-1 0,1 0 0,0 0 0,-1 0 0,1 0 0,-1 0 0,0 0 0,0 0 0,1-1 0,-1 1 0,0-1 0,0 1 0,-1-1 0,1 0 0,0 0 0,0 0 0,-1 0 0,1 0 0,0 0 0,-1 0 0,1-1 0,-4 1 0,4-1 0,-1 0 0,1 0 0,-1 0 0,0 0 0,1 0 0,-1-1 0,0 1 0,1-1 0,-1 0 0,1 0 0,-1 0 0,1 0 0,0 0 0,-1 0 0,1-1 0,0 1 0,0-1 0,0 0 0,0 1 0,0-1 0,0 0 0,0 0 0,1 0 0,-1 0 0,-1-4 0,1 2 0,0-1 0,0 1 0,0 0 0,1-1 0,0 1 0,0-1 0,0 0 0,1 1 0,-1-1 0,1 0 0,0 1 0,1-1 0,0-7 0,13-4 0,-5 6 0,-8 9 0,4-7 0,1 0 0,0 0 0,1 0 0,0 1 0,0 0 0,0 0 0,1 1 0,0 0 0,0 0 0,17-8 0,-24 14 0,1-1 0,-1 1 0,0 0 0,0-1 0,0 1 0,0 0 0,0 0 0,0 0 0,0 0 0,0 0 0,1 0 0,-1 0 0,0 0 0,0 0 0,0 1 0,0-1 0,0 0 0,0 1 0,0-1 0,0 1 0,0-1 0,0 1 0,0 0 0,0-1 0,0 1 0,0 0 0,1 1 0,-1 0 0,1 0 0,-1 0 0,0 1 0,0-1 0,0 0 0,0 0 0,-1 1 0,1-1 0,0 0 0,0 5 0,-1-2 0,1 0 0,-1 0 0,0 0 0,0 0 0,-1 0 0,0 0 0,1 0 0,-1 0 0,-1-1 0,1 1 0,-1 0 0,-2 4 0,2-7 0,1 0 0,0 0 0,-1 0 0,0 0 0,1 0 0,-1-1 0,0 1 0,0-1 0,0 1 0,0-1 0,0 0 0,0 0 0,0 0 0,-1 0 0,1 0 0,0 0 0,-1 0 0,1-1 0,0 0 0,-1 1 0,1-1 0,-1 0 0,1 0 0,-1 0 0,1 0 0,0-1 0,-1 1 0,1 0 0,0-1 0,-1 0 0,1 0 0,0 0 0,0 0 0,-1 0 0,1 0 0,0 0 0,0-1 0,0 1 0,0-1 0,1 1 0,-1-1 0,0 0 0,1 0 0,-3-3 0,4 6 0,-1 0 0,1 0 0,-1 0 0,1 0 0,-1-1 0,0 1 0,1 0 0,-1 0 0,0-1 0,0 1 0,0 0 0,1-1 0,-1 1 0,0-1 0,0 1 0,-2 0 0,3-1 0,-1 0 0,0 1 0,1-1 0,-1 0 0,0 1 0,0-1 0,1 0 0,-1 0 0,0 0 0,0 0 0,0 0 0,1 0 0,-1 0 0,0 0 0,0 0 0,1 0 0,-1 0 0,0 0 0,0-1 0,1 1 0,-1 0 0,0 0 0,0-1 0,1 1 0,-1-1 0,0 1 0,1 0 0,-1-1 0,1 1 0,-1-1 0,0 0 0,1 1 0,-1-1 0,0-1 0,-2-4 0,1 0 0,0 0 0,0-1 0,0 1 0,1-1 0,-1 0 0,1-10 0,0 13 0,1 0 0,0 0 0,0 1 0,0-1 0,0 0 0,1 0 0,-1 0 0,1 0 0,0 0 0,0 1 0,1-1 0,-1 0 0,1 1 0,3-6 0,-5 9 0,1-1 0,-1 0 0,1 1 0,-1-1 0,1 0 0,0 1 0,0-1 0,-1 1 0,1-1 0,0 1 0,0 0 0,-1-1 0,1 1 0,0 0 0,0-1 0,0 1 0,0 0 0,0 0 0,0 0 0,-1 0 0,1 0 0,0 0 0,0 0 0,0 0 0,1 0 0,0 1 0,0 0 0,-1 0 0,0 0 0,1 0 0,-1 0 0,1 0 0,-1 0 0,0 0 0,0 0 0,0 1 0,0-1 0,2 3 0,0 1 0,0 0 0,-1 0 0,1 0 0,-1 1 0,-1-1 0,1 1 0,1 7 0,-2 71 0,-2-48 0,1-28 0,0-10 0,-16-106 0,22 60 0,-6 47 0,1-1 0,-1 1 0,1 0 0,-1-1 0,1 1 0,-1 0 0,1-1 0,0 1 0,0 0 0,-1 0 0,1 0 0,0 0 0,2-2 0,-3 3 0,1 0 0,-1 0 0,1 0 0,0 0 0,-1-1 0,1 1 0,-1 0 0,1 0 0,0 0 0,-1 1 0,1-1 0,-1 0 0,1 0 0,0 0 0,-1 0 0,1 0 0,-1 1 0,1-1 0,-1 0 0,1 1 0,-1-1 0,1 0 0,-1 1 0,1-1 0,-1 0 0,1 1 0,-1-1 0,1 1 0,-1-1 0,0 1 0,1-1 0,-1 1 0,0 0 0,3 4 0,0-1 0,-1 1 0,1 0 0,-1 0 0,-1 0 0,1 1 0,-1-1 0,0 0 0,0 0 0,0 1 0,-1-1 0,0 1 0,0 5 0,-1 1 0,0 0 0,0 0 0,-1 1 0,-7 20 0,2-15 0,0 0 0,-1 0 0,-2-1 0,1 0 0,-2-1 0,0 0 0,-1 0 0,-1-1 0,-15 13 0,25-25 0,-1 0 0,0 0 0,0 0 0,0-1 0,-1 0 0,1 0 0,-1 0 0,1 0 0,-1-1 0,1 0 0,-1 0 0,0 0 0,0 0 0,1-1 0,-1 1 0,0-1 0,0-1 0,0 1 0,1-1 0,-1 0 0,-6-1 0,8 1 0,-1-1 0,1 1 0,-1-1 0,1 1 0,-1-1 0,1 0 0,0 0 0,0-1 0,0 1 0,0 0 0,1-1 0,-1 0 0,1 0 0,-1 0 0,1 0 0,0 0 0,0 0 0,0-1 0,1 1 0,-1 0 0,1-1 0,0 0 0,0 1 0,0-1 0,0 0 0,0-7 0,1 5 0,0-1 0,0 0 0,1 1 0,0-1 0,0 0 0,4-8 0,-5 13 0,1 0 0,-1 0 0,1 0 0,0 0 0,0 0 0,0 0 0,0 1 0,0-1 0,0 0 0,1 1 0,-1-1 0,0 1 0,1-1 0,-1 1 0,1 0 0,0-1 0,-1 1 0,1 0 0,0 0 0,0 0 0,0 0 0,0 1 0,0-1 0,3 0 0,-4 1 0,0 0 0,0 0 0,0 0 0,-1 0 0,1 1 0,0-1 0,0 0 0,0 0 0,0 1 0,0-1 0,0 1 0,0-1 0,0 1 0,-1-1 0,1 1 0,0 0 0,0-1 0,-1 1 0,1 0 0,0 0 0,-1-1 0,1 1 0,-1 0 0,1 0 0,0 1 0,8 22 0,-8-20 0,-1-18 0,0 2 0,-1-1 0,0 2 0,1-1 0,0 1 0,3-13 0,-3 22 0,0 0 0,0 0 0,1 0 0,-1 0 0,1 0 0,0 0 0,-1 0 0,1 1 0,0-1 0,0 0 0,0 0 0,0 1 0,0-1 0,1 1 0,-1-1 0,0 1 0,1-1 0,-1 1 0,1 0 0,0 0 0,-1 0 0,1 0 0,0 0 0,2-1 0,-3 1 0,0 1 0,0 0 0,0 0 0,-1 0 0,1 0 0,0 0 0,0 0 0,0 0 0,-1 0 0,1 0 0,0 0 0,0 0 0,0 0 0,0 1 0,-1-1 0,1 0 0,0 0 0,0 1 0,-1-1 0,1 1 0,0-1 0,-1 1 0,1-1 0,0 1 0,0 0 0,10 23 0,-5 31 0,-6-52 0,0 9 0,1-8 0,-1 0 0,1 0 0,-1 0 0,0 0 0,0 0 0,-1 0 0,1 0 0,-1 0 0,0 0 0,0 0 0,0 0 0,0 0 0,-3 4 0,4-8 0,-1 0 0,1 1 0,-1-1 0,1 0 0,-1 0 0,1 0 0,-1 1 0,1-1 0,-1 0 0,1 0 0,-1 0 0,1 0 0,-1 0 0,1 0 0,-1 0 0,1 0 0,-1 0 0,1-1 0,-1 1 0,1 0 0,-1 0 0,1 0 0,-1-1 0,1 1 0,-1 0 0,1 0 0,0-1 0,-1 1 0,1 0 0,-1-1 0,1 1 0,0 0 0,-1-1 0,1 1 0,0-1 0,0 1 0,-1-1 0,1 1 0,0 0 0,0-1 0,0 1 0,-1-1 0,1 1 0,0-1 0,0 1 0,0-1 0,0 1 0,0-2 0,-8-25 0,7 23 0,-4-45 0,5 47 0,-1 0 0,1 0 0,0 0 0,0-1 0,1 1 0,-1 0 0,0 0 0,1-1 0,-1 1 0,1 0 0,0 0 0,0 0 0,0 0 0,0 0 0,0 0 0,0 0 0,2-3 0,-2 5 0,-1 0 0,1-1 0,-1 1 0,0 0 0,1 0 0,-1 0 0,0 0 0,1-1 0,-1 1 0,1 0 0,-1 0 0,0 0 0,1 0 0,-1 0 0,1 0 0,-1 0 0,1 0 0,-1 0 0,0 0 0,1 0 0,-1 0 0,1 1 0,-1-1 0,0 0 0,1 0 0,-1 0 0,1 0 0,-1 1 0,0-1 0,1 0 0,-1 0 0,0 1 0,0-1 0,1 0 0,-1 1 0,0-1 0,1 0 0,-1 1 0,0-1 0,0 0 0,0 1 0,1-1 0,-1 1 0,0-1 0,0 1 0,1 0 0,-1 0 0,0 0 0,1 0 0,-1 0 0,0 0 0,0 1 0,1-1 0,-1 0 0,0 0 0,0 0 0,0 0 0,0 0 0,-1 0 0,1 0 0,0 1 0,0-1 0,-1 1 0,1-1 0,-1 0 0,1 0 0,-1 0 0,1 0 0,-1 0 0,0-1 0,1 1 0,-1 0 0,0 0 0,1 0 0,-1-1 0,0 1 0,0 0 0,0-1 0,0 1 0,1-1 0,-1 1 0,0-1 0,0 1 0,0-1 0,0 0 0,0 0 0,0 1 0,0-1 0,-1 0 0,1 0 0,0 0 0,0 0 0,0 0 0,0 0 0,0 0 0,0 0 0,0-1 0,0 1 0,0 0 0,0-1 0,0 1 0,0 0 0,0-1 0,0 0 0,0 1 0,1-1 0,-1 1 0,0-1 0,0 0 0,0 0 0,1 1 0,-2-3 0,-2-1 0,1 0 0,0 0 0,0-1 0,0 1 0,0-1 0,1 1 0,0-1 0,-3-8 0,4-16 0,5 15 0,-4 14 0,0 0 0,1 0 0,-1-1 0,0 1 0,0 0 0,1 0 0,-1 0 0,0 0 0,0 0 0,1 0 0,-1 0 0,0-1 0,0 1 0,1 0 0,-1 0 0,0 0 0,0 0 0,1 0 0,-1 0 0,0 0 0,1 0 0,-1 1 0,0-1 0,0 0 0,1 0 0,-1 0 0,0 0 0,0 0 0,1 0 0,-1 0 0,0 1 0,0-1 0,0 0 0,1 0 0,-1 0 0,0 0 0,0 1 0,0-1 0,1 0 0,-1 1 0,2 1 0,-1 0 0,1 0 0,-1 1 0,0-1 0,0 1 0,0-1 0,0 1 0,0-1 0,0 1 0,-1 0 0,1-1 0,-1 1 0,0 0 0,0-1 0,0 4 0,0-3 0,0 1 0,1-1 0,-1 1 0,1-1 0,-1 0 0,1 1 0,0-1 0,3 5 0,-3-7 0,0 1 0,1-1 0,-1-1 0,0 1 0,1 0 0,-1 0 0,1 0 0,0-1 0,-1 1 0,1-1 0,-1 1 0,1-1 0,0 0 0,0 0 0,-1 1 0,1-1 0,0 0 0,-1 0 0,4-1 0,-3 1 0,1 0 0,-1 0 0,1 0 0,-1 0 0,1 0 0,-1 1 0,1-1 0,-1 1 0,0 0 0,4 1 0,8 11-1365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7:59:10.9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 16 24575,'0'-1'0,"-1"0"0,1 0 0,-1 0 0,0 0 0,1 0 0,-1 0 0,0 0 0,0 1 0,0-1 0,1 0 0,-1 0 0,0 1 0,0-1 0,0 1 0,0-1 0,0 1 0,0-1 0,0 1 0,0-1 0,-1 1 0,1 0 0,0 0 0,0 0 0,0-1 0,0 1 0,0 0 0,0 0 0,-2 1 0,-34 0 0,34 0 0,1 1 0,-1-1 0,0 0 0,1 1 0,0-1 0,-1 1 0,1 0 0,0 0 0,0 0 0,0 0 0,0 0 0,0 0 0,-3 5 0,-20 40 0,8-16 0,6-14 0,1 0 0,0 1 0,1 0 0,1 0 0,-9 32 0,15-44 0,1 0 0,0 0 0,0 0 0,1 0 0,0-1 0,0 1 0,0 0 0,0 0 0,1 0 0,0 0 0,0 0 0,1-1 0,0 1 0,0 0 0,0-1 0,0 1 0,1-1 0,0 0 0,0 0 0,1 0 0,-1 0 0,1-1 0,6 7 0,-4-6 0,-1 0 0,1 0 0,0 0 0,1-1 0,-1 0 0,1 0 0,0 0 0,7 2 0,-11-5 0,-1-1 0,1 1 0,-1-1 0,1 0 0,-1 1 0,1-1 0,-1 0 0,1 0 0,-1-1 0,1 1 0,-1 0 0,1-1 0,-1 0 0,0 1 0,1-1 0,-1 0 0,0 0 0,1-1 0,-1 1 0,0 0 0,0-1 0,0 1 0,0-1 0,0 0 0,-1 1 0,1-1 0,0 0 0,1-3 0,4-4 0,-1 0 0,0-1 0,-1 0 0,0 0 0,-1 0 0,0 0 0,-1 0 0,0-1 0,0 0 0,-1 0 0,0 0 0,0-12 0,-3 19 0,-1 0 0,1 1 0,-1-1 0,1 0 0,-1 0 0,0 1 0,-1-1 0,1 1 0,0 0 0,-1-1 0,0 1 0,0 0 0,0 1 0,-5-5 0,2 2 0,-1 0 0,1 1 0,-1 0 0,0 0 0,0 1 0,-14-6 0,11 7-273,0 1 0,-1 0 0,1 0 0,-17 1 0,13 1-6553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24575,'660'0'-1365,"-644"0"-5461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24575,'0'0'0,"0"1"0,-1-1 0,1 0 0,0 1 0,-1-1 0,1 0 0,0 1 0,0-1 0,-1 1 0,1-1 0,0 1 0,0-1 0,0 0 0,0 1 0,-1-1 0,1 1 0,0-1 0,0 1 0,0-1 0,0 1 0,0-1 0,0 1 0,0-1 0,0 1 0,1-1 0,-1 0 0,0 1 0,0-1 0,0 1 0,0-1 0,1 1 0,-1-1 0,0 1 0,7 18 0,-7-19 0,7 15 0,0-1 0,1-1 0,1 1 0,18 21 0,-14-18 0,19 31 0,-31-47 0,0 0 0,-1 0 0,1 0 0,-1 0 0,0 0 0,1 0 0,-1 0 0,0 0 0,1 0 0,-1 0 0,0 0 0,0 0 0,0 1 0,0-1 0,0 0 0,0 0 0,0 0 0,-1 0 0,1 0 0,0 0 0,-1 0 0,1 0 0,0 0 0,-1 0 0,1 0 0,-1 0 0,0 0 0,1 0 0,-1 0 0,0 0 0,1 0 0,-1 0 0,0-1 0,0 1 0,0 0 0,0-1 0,0 1 0,0-1 0,0 1 0,0-1 0,-2 1 0,-6 3 0,-1-1 0,1 0 0,-1 0 0,-10 0 0,-4 2 0,14-1-227,1 0-1,-1 0 1,1 1-1,0 0 1,-9 7-1,0 1-6598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0:43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1864,'0'0'2038,"-4"0"-2822,3 0 745,0 0 1,0 0 0,1 0 0,-1 0-1,0 0 1,0 0 0,0 1 0,1-1-1,-1 0 1,0 0 0,0 1 0,1-1-1,-1 0 1,0 1 0,0-1 0,1 1 0,-1-1-1,1 1 1,-1-1 0,0 1 0,1-1-1,-1 1 1,1 0 0,-1-1 0,1 1-1,0 0 1,-1-1 0,1 1 0,-1 0-1,1 0 1,0-1 0,0 1 0,0 0-1,-1 0 1,1-1 0,0 1 0,0 0-1,0 0 1,0 0 0,0-1 0,1 3-1,-1 1-760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24575,'0'-3'0,"3"-2"0,11 1 0,13 1 0,7 1 0,6 0 0,4 2 0,-1-1 0,-6 1 0,-8 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24575,'0'3'0,"0"11"0,0 9 0,0 8 0,0 1 0,0-2 0,0 1 0,0-2 0,0 1 0,0-2 0,0-6-8191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24575,'3'0'0,"4"0"0,5 0 0,2 0 0,3 0 0,2 0 0,-3-3 0,3-1 0,1-3 0,-3-1-8191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24575,'3'0'0,"7"0"0,6 0 0,3 0 0,1 0 0,-2 0-8191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5:08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29 24575,'1'1'0,"-1"0"0,1 0 0,-1 0 0,1 0 0,-1-1 0,1 1 0,0 0 0,-1-1 0,1 1 0,0 0 0,-1-1 0,1 1 0,0-1 0,0 1 0,0-1 0,-1 0 0,1 1 0,0-1 0,0 0 0,0 1 0,0-1 0,0 0 0,0 0 0,0 0 0,0 0 0,0 0 0,1 0 0,27 0 0,-26-1 0,0 0 0,0 0 0,1 0 0,-1-1 0,0 1 0,0-1 0,0 0 0,0 0 0,-1 0 0,1-1 0,-1 1 0,1 0 0,2-5 0,5-3 0,-9 9 0,-1 1 0,0 0 0,0 0 0,0 0 0,0 0 0,0-1 0,0 1 0,1 0 0,-1 0 0,0 0 0,0 0 0,0 0 0,0 0 0,1 0 0,-1 0 0,0-1 0,0 1 0,0 0 0,0 0 0,1 0 0,-1 0 0,0 0 0,0 0 0,0 0 0,1 0 0,-1 0 0,0 0 0,0 0 0,0 0 0,1 0 0,-1 0 0,0 0 0,0 0 0,0 1 0,1-1 0,-1 0 0,0 0 0,0 0 0,0 0 0,0 0 0,1 0 0,2 11 0,-3 17 0,0-25 0,-3 250 0,3-250 0,0 0 0,0 0 0,0 0 0,-1 0 0,1 0 0,-1 0 0,0 0 0,0 0 0,0-1 0,0 1 0,0 0 0,-1 0 0,1-1 0,-1 1 0,0-1 0,0 0 0,0 1 0,0-1 0,0 0 0,0 0 0,-1 0 0,1 0 0,0-1 0,-1 1 0,-4 1 0,1 0 0,0-1 0,0 0 0,0-1 0,0 0 0,0 0 0,-1 0 0,1 0 0,0-1 0,0 0 0,-1-1 0,-9-1 0,14 2 0,1 0 0,0 0 0,-1 0 0,1-1 0,0 1 0,-1 0 0,1-1 0,0 1 0,0-1 0,-1 1 0,1-1 0,0 1 0,0-1 0,0 0 0,0 0 0,0 1 0,0-1 0,0 0 0,0 0 0,0 0 0,0 0 0,0 0 0,1-1 0,-1 1 0,0 0 0,1 0 0,-1 0 0,1-1 0,-1 1 0,1 0 0,0-1 0,-1 1 0,1 0 0,0-1 0,0 1 0,0 0 0,0-1 0,0 1 0,0 0 0,0-1 0,1 1 0,-1 0 0,0 0 0,1-1 0,-1 1 0,1 0 0,0 0 0,0-2 0,2-3 0,1 0 0,-1 0 0,1 0 0,0 1 0,0 0 0,1 0 0,-1 0 0,9-6 0,-2 4 33,0 0-1,0 1 0,19-8 1,-17 9-532,0-1 1,18-12 0,-18 9-6328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24575,'660'0'-1365,"-644"0"-5461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24575,'0'0'0,"0"1"0,-1-1 0,1 0 0,0 1 0,-1-1 0,1 0 0,0 1 0,0-1 0,-1 1 0,1-1 0,0 1 0,0-1 0,0 0 0,0 1 0,-1-1 0,1 1 0,0-1 0,0 1 0,0-1 0,0 1 0,0-1 0,0 1 0,0-1 0,0 1 0,1-1 0,-1 0 0,0 1 0,0-1 0,0 1 0,0-1 0,1 1 0,-1-1 0,0 1 0,7 18 0,-7-19 0,7 15 0,0-1 0,1-1 0,1 1 0,18 21 0,-14-18 0,19 31 0,-31-47 0,0 0 0,-1 0 0,1 0 0,-1 0 0,0 0 0,1 0 0,-1 0 0,0 0 0,1 0 0,-1 0 0,0 0 0,0 0 0,0 1 0,0-1 0,0 0 0,0 0 0,0 0 0,-1 0 0,1 0 0,0 0 0,-1 0 0,1 0 0,0 0 0,-1 0 0,1 0 0,-1 0 0,0 0 0,1 0 0,-1 0 0,0 0 0,1 0 0,-1 0 0,0-1 0,0 1 0,0 0 0,0-1 0,0 1 0,0-1 0,0 1 0,0-1 0,-2 1 0,-6 3 0,-1-1 0,1 0 0,-1 0 0,-10 0 0,-4 2 0,14-1-227,1 0-1,-1 0 1,1 1-1,0 0 1,-9 7-1,0 1-6598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24575,'0'-3'0,"3"-2"0,11 1 0,13 1 0,7 1 0,6 0 0,4 2 0,-1-1 0,-6 1 0,-8 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24575,'0'3'0,"0"11"0,0 9 0,0 8 0,0 1 0,0-2 0,0 1 0,0-2 0,0 1 0,0-2 0,0-6-8191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24575,'3'0'0,"4"0"0,5 0 0,2 0 0,3 0 0,2 0 0,-3-3 0,3-1 0,1-3 0,-3-1-8191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4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24575,'3'0'0,"7"0"0,6 0 0,3 0 0,1 0 0,-2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33:5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29 24575,'1'1'0,"-1"0"0,1 0 0,-1 0 0,1 0 0,-1-1 0,1 1 0,0 0 0,-1-1 0,1 1 0,0 0 0,-1-1 0,1 1 0,0-1 0,0 1 0,0-1 0,-1 0 0,1 1 0,0-1 0,0 0 0,0 1 0,0-1 0,0 0 0,0 0 0,0 0 0,0 0 0,0 0 0,1 0 0,27 0 0,-26-1 0,0 0 0,0 0 0,1 0 0,-1-1 0,0 1 0,0-1 0,0 0 0,0 0 0,-1 0 0,1-1 0,-1 1 0,1 0 0,2-5 0,5-3 0,-9 9 0,-1 1 0,0 0 0,0 0 0,0 0 0,0 0 0,0-1 0,0 1 0,1 0 0,-1 0 0,0 0 0,0 0 0,0 0 0,0 0 0,1 0 0,-1 0 0,0-1 0,0 1 0,0 0 0,0 0 0,1 0 0,-1 0 0,0 0 0,0 0 0,0 0 0,1 0 0,-1 0 0,0 0 0,0 0 0,0 0 0,1 0 0,-1 0 0,0 0 0,0 0 0,0 1 0,1-1 0,-1 0 0,0 0 0,0 0 0,0 0 0,0 0 0,1 0 0,2 11 0,-3 17 0,0-25 0,-3 250 0,3-250 0,0 0 0,0 0 0,0 0 0,-1 0 0,1 0 0,-1 0 0,0 0 0,0 0 0,0-1 0,0 1 0,0 0 0,-1 0 0,1-1 0,-1 1 0,0-1 0,0 0 0,0 1 0,0-1 0,0 0 0,0 0 0,-1 0 0,1 0 0,0-1 0,-1 1 0,-4 1 0,1 0 0,0-1 0,0 0 0,0-1 0,0 0 0,0 0 0,-1 0 0,1 0 0,0-1 0,0 0 0,-1-1 0,-9-1 0,14 2 0,1 0 0,0 0 0,-1 0 0,1-1 0,0 1 0,-1 0 0,1-1 0,0 1 0,0-1 0,-1 1 0,1-1 0,0 1 0,0-1 0,0 0 0,0 0 0,0 1 0,0-1 0,0 0 0,0 0 0,0 0 0,0 0 0,0 0 0,1-1 0,-1 1 0,0 0 0,1 0 0,-1 0 0,1-1 0,-1 1 0,1 0 0,0-1 0,-1 1 0,1 0 0,0-1 0,0 1 0,0 0 0,0-1 0,0 1 0,0 0 0,0-1 0,1 1 0,-1 0 0,0 0 0,1-1 0,-1 1 0,1 0 0,0 0 0,0-2 0,2-3 0,1 0 0,-1 0 0,1 0 0,0 1 0,0 0 0,1 0 0,-1 0 0,9-6 0,-2 4 33,0 0-1,0 1 0,19-8 1,-17 9-532,0-1 1,18-12 0,-18 9-6328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37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4244,'-1'0'56,"0"1"-1,0-1 0,0 1 0,0-1 0,0 1 0,0-1 1,0 0-1,0 0 0,0 1 0,0-1 0,0 0 1,0 0-1,0 0 0,0 0 0,0-1 0,-1 1 0,1 0 1,-1-1-1,-1-13 747,3 11-961,0-2 358,0-10-3238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27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2412,'0'0'144,"0"-4"-28,0-31 576,0 32-526,0-11-1633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1T14:12:5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2T10:37:4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 4244,'-1'0'56,"0"1"-1,0-1 0,0 1 0,0-1 0,0 1 0,0-1 1,0 0-1,0 0 0,0 1 0,0-1 0,0 0 1,0 0-1,0 0 0,0 0 0,0-1 0,-1 1 0,1 0 1,-1-1-1,-1-13 747,3 11-961,0-2 358,0-10-3238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0:43:4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1864,'0'0'2038,"-4"0"-2822,3 0 745,0 0 1,0 0 0,1 0 0,-1 0-1,0 0 1,0 0 0,0 1 0,1-1-1,-1 0 1,0 0 0,0 1 0,1-1-1,-1 0 1,0 1 0,0-1 0,1 1 0,-1-1-1,1 1 1,-1-1 0,0 1 0,1-1-1,-1 1 1,1 0 0,-1-1 0,1 1-1,0 0 1,-1-1 0,1 1 0,-1 0-1,1 0 1,0-1 0,0 1 0,0 0-1,-1 0 1,1-1 0,0 1 0,0 0-1,0 0 1,0 0 0,0-1 0,1 3-1,-1 1-760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2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24575,'0'839'-1365,"0"-818"-5461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3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24575,'0'1'0,"0"-1"0,1 1 0,-1 0 0,0 0 0,1 0 0,-1 0 0,1-1 0,0 1 0,-1 0 0,1-1 0,0 1 0,-1 0 0,1-1 0,0 1 0,0-1 0,-1 1 0,1-1 0,0 1 0,0-1 0,0 0 0,0 1 0,0-1 0,-1 0 0,1 0 0,0 0 0,0 1 0,2-1 0,30 3 0,-29-3 0,415 3 66,-214-6-1497,-185 3-5395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3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24575,'3'0'0,"5"0"0,7 0 0,4 0 0,2 0 0,1 0 0,-1 0 0,0 0 0,0-4 0,-5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3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24575,'6'0'0,"6"0"0,4 0 0,2-3 0,1-1 0,1 0 0,-3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3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24575,'0'-12'0,"1"-1"0,1 1 0,1 0 0,-1 0 0,2 1 0,-1-1 0,2 1 0,0-1 0,0 1 0,1 1 0,11-17 0,-14 23 0,0 0 0,0 1 0,0 0 0,1-1 0,-1 1 0,1 0 0,0 1 0,0-1 0,0 1 0,0 0 0,1 0 0,-1 0 0,0 0 0,1 1 0,-1-1 0,1 1 0,0 1 0,-1-1 0,1 1 0,0-1 0,-1 1 0,1 1 0,0-1 0,0 1 0,-1-1 0,1 1 0,-1 1 0,1-1 0,-1 1 0,1-1 0,-1 1 0,0 0 0,0 1 0,0-1 0,0 1 0,0 0 0,-1 0 0,1 0 0,-1 0 0,0 1 0,1-1 0,-2 1 0,1 0 0,0 0 0,-1 0 0,0 0 0,0 1 0,0-1 0,0 0 0,-1 1 0,0-1 0,0 1 0,0 0 0,0 8 0,1 2 0,-2 1 0,0-1 0,-1 1 0,-1 0 0,0-1 0,-7 21 0,7-29 0,-1 0 0,0 0 0,0 0 0,-1 0 0,0-1 0,0 0 0,0 0 0,-1 0 0,0 0 0,0-1 0,0 0 0,-1 0 0,0 0 0,0 0 0,-8 4 0,-1-2 0,-13 10 0,28-17 0,0 0 0,0 0 0,0 0 0,0 0 0,-1 1 0,1-1 0,0 0 0,0 0 0,0 0 0,0 0 0,0 1 0,0-1 0,0 0 0,0 0 0,0 0 0,0 0 0,0 1 0,0-1 0,0 0 0,0 0 0,0 0 0,0 0 0,0 1 0,0-1 0,0 0 0,0 0 0,0 0 0,0 1 0,0-1 0,0 0 0,0 0 0,0 0 0,0 0 0,0 0 0,0 1 0,0-1 0,1 0 0,-1 0 0,0 0 0,0 0 0,0 0 0,0 1 0,0-1 0,1 0 0,18 4 0,177 13-1365,-173-15-5461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4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12 24575,'-15'0'0,"9"-1"0,-1 1 0,1 1 0,0-1 0,-1 1 0,-8 2 0,13-3 0,0 1 0,0 0 0,0 0 0,0 0 0,0 0 0,0 0 0,1 1 0,-1-1 0,0 1 0,1-1 0,-1 1 0,1-1 0,0 1 0,-1 0 0,1 0 0,0-1 0,0 1 0,0 0 0,0 0 0,0 3 0,-5 17 0,0 1 0,2 0 0,1 1 0,1-1 0,1 1 0,0-1 0,6 36 0,-5-55 0,1 0 0,0 0 0,0 0 0,0-1 0,1 1 0,-1 0 0,1 0 0,0-1 0,0 1 0,0-1 0,0 1 0,1-1 0,0 0 0,-1 0 0,1 0 0,0 0 0,0-1 0,1 1 0,-1-1 0,1 0 0,-1 0 0,1 0 0,0 0 0,-1 0 0,1-1 0,0 0 0,0 0 0,0 0 0,0 0 0,0-1 0,7 1 0,-8-1 0,1 0 0,0 0 0,0 0 0,-1 0 0,1 0 0,0-1 0,0 0 0,-1 1 0,1-2 0,-1 1 0,1 0 0,-1-1 0,1 1 0,-1-1 0,0 0 0,0 0 0,0 0 0,0-1 0,0 1 0,0-1 0,-1 1 0,1-1 0,-1 0 0,0 0 0,0 0 0,0-1 0,0 1 0,0 0 0,-1-1 0,1 1 0,-1-1 0,0 1 0,0-1 0,0-5 0,14-91 0,-14 94-47,1 0 0,-1-1 0,-1 1 0,1-1 0,-1 1 0,0-1 0,0 1 0,-1 0 0,0-1-1,0 1 1,-1-1 0,0 1 0,0 0 0,0 0 0,0 0 0,-1 0 0,0 1 0,-1-1 0,1 1 0,-1-1 0,0 1 0,0 0-1,-1 1 1,1-1 0,-1 1 0,0 0 0,0 0 0,-8-4 0,-4-1-6779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5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24575,'9'12'0,"0"-1"0,-1 1 0,0 1 0,-1-1 0,-1 1 0,0 1 0,0-1 0,4 19 0,-4-14 0,0-1 0,2 1 0,0-1 0,12 19 0,-20-36 0,0 1 0,0-1 0,0 0 0,1 0 0,-1 1 0,0-1 0,0 0 0,0 0 0,1 1 0,-1-1 0,0 0 0,0 0 0,1 1 0,-1-1 0,0 0 0,1 0 0,-1 0 0,0 0 0,1 0 0,-1 1 0,0-1 0,1 0 0,-1 0 0,0 0 0,0 0 0,1 0 0,-1 0 0,0 0 0,1 0 0,-1 0 0,0 0 0,1 0 0,-1-1 0,0 1 0,1 0 0,9-12 0,5-29 0,-12 31 0,23-81 57,-19 63-531,0 0 0,21-46 0,-20 59-6352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6:53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24575,'94'1'0,"104"-3"0,-72-16 90,-85 10-817,73-4-1,-94 12-6098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0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60 24575,'-1'0'0,"1"-1"0,0 0 0,0 1 0,0-1 0,-1 0 0,1 0 0,0 1 0,-1-1 0,1 1 0,-1-1 0,1 0 0,-1 1 0,1-1 0,-1 1 0,1-1 0,-1 1 0,1-1 0,-1 1 0,0-1 0,1 1 0,-1 0 0,0-1 0,1 1 0,-1 0 0,0 0 0,1-1 0,-1 1 0,0 0 0,0 0 0,1 0 0,-1 0 0,0 0 0,0 0 0,1 0 0,-1 0 0,-1 1 0,-1-1 0,0 0 0,1 0 0,-1 1 0,0-1 0,0 1 0,1 0 0,-1-1 0,-4 3 0,5-1 0,0-1 0,1 0 0,-1 1 0,0-1 0,1 1 0,-1-1 0,1 1 0,-1 0 0,1 0 0,0 0 0,0 0 0,0 0 0,0 0 0,0 0 0,0 0 0,1 0 0,-1 0 0,0 0 0,1 3 0,0-1 0,0 0 0,0 0 0,0 0 0,1 1 0,0-1 0,0 0 0,0-1 0,0 1 0,4 7 0,2 2 0,0 0 0,1-1 0,1 0 0,16 19 0,-17-25 0,0 1 0,0-1 0,0-1 0,1 0 0,-1 0 0,11 4 0,-8-5 0,-1 2 0,0-1 0,0 1 0,0 1 0,9 8 0,-16-13 0,-1 1 0,0-1 0,0 0 0,0 1 0,-1 0 0,1-1 0,-1 1 0,1 0 0,-1 0 0,0 0 0,0 0 0,0 0 0,0 0 0,-1 0 0,1 0 0,-1 0 0,0 0 0,0 0 0,0 0 0,0 0 0,0 1 0,-1-1 0,-1 4 0,2-5 0,-1 0 0,1 0 0,-1 0 0,0 0 0,0 0 0,0 0 0,0 0 0,0 0 0,0 0 0,-1-1 0,1 1 0,0-1 0,-1 1 0,1-1 0,-1 1 0,0-1 0,1 0 0,-1 0 0,0 0 0,0 0 0,0 0 0,0 0 0,0 0 0,0 0 0,0-1 0,0 1 0,0-1 0,0 0 0,0 0 0,0 1 0,0-1 0,-1-1 0,-1 1 0,0 0 0,0-1 0,0 0 0,0 0 0,1 0 0,-1 0 0,0-1 0,0 1 0,1-1 0,-1 0 0,1 0 0,0 0 0,-1 0 0,1-1 0,0 1 0,0-1 0,-4-6 0,2 4 0,1-1 0,0 0 0,1-1 0,0 1 0,0 0 0,0-1 0,1 0 0,0 0 0,0 1 0,0-1 0,1 0 0,0-1 0,1 1 0,-1 0 0,2 0 0,-1 0 0,1 0 0,0 0 0,0 0 0,0 0 0,1 0 0,1 0 0,-1 0 0,1 1 0,0-1 0,0 1 0,1 0 0,0 0 0,0 0 0,6-6 0,18-18 0,15-19 0,-40 46 0,-1 0 0,0-1 0,0 1 0,0-1 0,-1 1 0,1-1 0,-1 0 0,0 0 0,0 0 0,0 0 0,0 0 0,-1 0 0,1-4 0,-2 7-47,1-1 0,0 0 0,0 1 0,-1-1 0,1 1 0,-1-1 0,1 1 0,-1-1 0,0 1-1,0 0 1,1-1 0,-1 1 0,0 0 0,0 0 0,0 0 0,0-1 0,-1 1 0,1 0 0,0 0 0,0 0 0,-1 1 0,1-1-1,0 0 1,-1 0 0,1 1 0,-1-1 0,1 1 0,-2-1 0,-12-2-6779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5:47:0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11 24575,'-7'0'0,"0"0"0,1 1 0,-1 0 0,1 0 0,-1 0 0,1 1 0,0 0 0,-1 0 0,1 0 0,0 1 0,1 0 0,-12 7 0,14-7 0,-1 0 0,1 1 0,-1-1 0,1 1 0,0-1 0,0 1 0,1 0 0,-1 0 0,1 1 0,0-1 0,0 0 0,0 1 0,1-1 0,0 1 0,-1-1 0,2 1 0,-1 0 0,0 6 0,0 0 0,1 0 0,1-1 0,-1 1 0,2-1 0,-1 1 0,1-1 0,7 18 0,-8-25 0,0 0 0,0-1 0,0 1 0,1 0 0,0-1 0,-1 1 0,1-1 0,0 0 0,0 1 0,0-1 0,0 0 0,0 0 0,1 0 0,-1-1 0,1 1 0,-1-1 0,1 1 0,0-1 0,-1 0 0,1 0 0,0 0 0,0 0 0,0 0 0,0-1 0,0 1 0,0-1 0,0 0 0,0 0 0,0 0 0,0 0 0,5-2 0,-4 1 0,0 1 0,0-1 0,0-1 0,-1 1 0,1 0 0,0-1 0,-1 0 0,1 0 0,-1 0 0,1 0 0,-1-1 0,0 1 0,0-1 0,0 0 0,-1 0 0,1 0 0,0 0 0,-1 0 0,0-1 0,0 1 0,0-1 0,0 1 0,-1-1 0,1 0 0,0-6 0,1-2 0,-1 0 0,0-1 0,-1 1 0,-1 0 0,0-1 0,0 1 0,-3-16 0,1 23-72,0 1 1,1-1-1,-2 0 0,1 1 0,0-1 0,-1 1 0,0 0 0,0 0 1,0 0-1,-1 0 0,1 1 0,-1-1 0,0 1 0,0 0 0,0 0 1,0 0-1,-1 0 0,-6-2 0,-8-5-6754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DDDF9-FAC0-844A-A387-E34BC680FAD9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A13B1-6429-0743-902B-AF6BE2103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70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52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64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A1E7E6C2-1466-431C-BD3E-DA8941E5A8C8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908502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3A0C91-F0F7-48B6-8569-8DB61A5E31AA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5321" y="4836711"/>
            <a:ext cx="3953107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58" y="4836711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E23923B-B652-495D-A673-D496468877C4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0356" y="48688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9938" y="133350"/>
            <a:ext cx="828516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282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CC5498F-C1C9-4124-932C-293ABE87EE82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9939" y="133350"/>
            <a:ext cx="406733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4995746" y="133350"/>
            <a:ext cx="406733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62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F143E11-A661-495A-9C73-FBAD389419F8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9379" y="4836712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2350" y="4836711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1207122"/>
            <a:ext cx="3943350" cy="35010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4"/>
          </p:nvPr>
        </p:nvSpPr>
        <p:spPr>
          <a:xfrm>
            <a:off x="4761571" y="1207751"/>
            <a:ext cx="3753780" cy="35010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29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28650" y="1371600"/>
            <a:ext cx="4035425" cy="3322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816475" y="1371599"/>
            <a:ext cx="4035425" cy="331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3D48EFE6-6473-44C9-94AE-48366FC335A3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771077" y="483541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42350" y="48354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64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7CC8-4B36-448B-AE9F-0B3C45D50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1293B-5DF9-4227-9D75-5633038EC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4A550-8112-4C20-8F98-668CB5AE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3D184-D247-4580-9A45-93EB5A6E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2E27-4AB4-4F84-B815-4A67A946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461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ECA5-D640-4CD9-8A9B-7BD2CC5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CB77-6FAD-489D-A127-0FBA71F9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6E88-2C9D-4CAD-A9D3-FD47FDD1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00A4-111C-4FC1-A698-E391A34C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25B4-933C-4414-9BB7-598D3E01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98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C70B-A0E9-401F-ACEC-D9F89C54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EA1E1-F309-49D2-A0E0-968550341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C371-7552-4726-A7C6-B72348F7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D5E2B-617A-4D25-8C2D-92BF07DD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5F344-6063-422C-91E6-55ABF2AA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30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C7FA-AB79-4190-9797-55AC7BF9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010C-BB49-4F7D-8EE9-2CBFE523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704D0-BE0E-4D77-A5B4-D171DC2DB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19E50-9A5A-4FD0-8FFF-491802EC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FD7D2-297F-438A-B447-F7718A09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7859B-DDB1-4657-9263-8747EC07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66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97F0-F377-4DE2-BE83-9DDD005C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C782-EF6E-4228-9615-15480B30B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5B-50FE-4CA5-AA25-D3D22E4D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541C4-6C4D-4F44-8A54-6918253EC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F02CD-2226-4722-8683-1DC075F7A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8E8DC-C833-4BA8-AD85-FA62EE9F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5A3A8-510C-40CE-BB29-655FF6C0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C761B-3306-47FF-AC3C-E5F3FACE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4C6256-AD9A-9F43-ADEC-1D1B592F9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3807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AA1AC9AE-3555-4BE2-99D8-BC0C618796B6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1" y="4836711"/>
            <a:ext cx="3897351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848F-8FF6-4164-BFA8-A0C4E8B6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4E438-99B3-4B6E-A1F3-1396B53E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F8EB0-A232-4B85-8E2C-523CDFB6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AB82F-5CC6-4073-BEEA-1E385B4E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33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CE8C0-66A8-413C-B47E-5581CA77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AEB3B-79AA-42D0-9DF3-2A6E7283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8C09E-AB84-4C75-A68D-2A1D6C8E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317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E9DD-7762-41F1-9467-A783BC76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0413-419E-4299-A7DC-78F3EA99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B4750-5724-4C4A-9F6D-3907ACCCC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9509-E88D-4D17-B315-DC9D1282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E5C4D-872C-498D-8023-A903AA32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DF9E0-5BC3-4F60-AABA-9A8829CC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57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AB7F-2896-4F1B-A6B2-D711AE07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37AC7-D1CF-45D6-BBE8-2EDD0E6AE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C6191-9D43-4B50-A332-F80BB6F27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8D863-AF69-4A91-81F6-840F2E41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9DE4E-43DF-44B2-AC78-CCC152FB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E919E-72C7-4CF9-B325-A689A084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55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1089-CEEC-48D1-9985-BC9EDD69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67C32-D102-4839-B24D-AF1EE2B7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4B474-2D80-41A5-9381-D1D95CEE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E25B-8E5B-4AC3-A767-0A2EAE08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7E36A-6A93-4393-8F96-21CBEA59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675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D1F35-3205-42A3-841E-62779BA23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CDF38-D69F-47E5-B89F-E1E6334DF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6CDE9-31B1-48DD-BB76-2DAB16FB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5B83-2A8F-4CC2-9536-4BCF2946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1F6B-9EBF-4C01-85EE-5085010C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435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4C6256-AD9A-9F43-ADEC-1D1B592F9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3807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AA1AC9AE-3555-4BE2-99D8-BC0C618796B6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1" y="4836711"/>
            <a:ext cx="3897351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70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808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611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58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23A0C91-F0F7-48B6-8569-8DB61A5E31AA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1" y="4836711"/>
            <a:ext cx="3953107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558" y="4836711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0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5556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472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55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035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300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4633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3590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2641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4">
  <p:cSld name="Content Slide 4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ubTitle" idx="1"/>
          </p:nvPr>
        </p:nvSpPr>
        <p:spPr>
          <a:xfrm>
            <a:off x="628650" y="1231900"/>
            <a:ext cx="7886700" cy="338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2715321" y="4836711"/>
            <a:ext cx="3897351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626860" y="4836710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07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Slide 4">
  <p:cSld name="2_Content Slide 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2715322" y="4836711"/>
            <a:ext cx="390850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744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E23923B-B652-495D-A673-D496468877C4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356" y="4868863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66C9-00E4-9840-8358-E56722A1E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9938" y="133350"/>
            <a:ext cx="828516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576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 4">
  <p:cSld name="3_Content Slide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ctrTitle"/>
          </p:nvPr>
        </p:nvSpPr>
        <p:spPr>
          <a:xfrm rot="-5400000">
            <a:off x="-1925638" y="2140374"/>
            <a:ext cx="4560849" cy="54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ftr" idx="11"/>
          </p:nvPr>
        </p:nvSpPr>
        <p:spPr>
          <a:xfrm>
            <a:off x="2715321" y="4836711"/>
            <a:ext cx="395310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604558" y="4836711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1795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 Slide 4">
  <p:cSld name="4_Content Slide 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ctrTitle"/>
          </p:nvPr>
        </p:nvSpPr>
        <p:spPr>
          <a:xfrm rot="-5400000">
            <a:off x="-1925638" y="2140374"/>
            <a:ext cx="4560849" cy="54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ft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620356" y="4868863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1"/>
          </p:nvPr>
        </p:nvSpPr>
        <p:spPr>
          <a:xfrm>
            <a:off x="769938" y="133350"/>
            <a:ext cx="8285162" cy="456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5325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 Slide 4">
  <p:cSld name="5_Content Slide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ctrTitle"/>
          </p:nvPr>
        </p:nvSpPr>
        <p:spPr>
          <a:xfrm rot="-5400000">
            <a:off x="-1925638" y="2140374"/>
            <a:ext cx="4560849" cy="54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ft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769939" y="133350"/>
            <a:ext cx="4067332" cy="456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4995746" y="133350"/>
            <a:ext cx="4067332" cy="456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447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 4">
  <p:cSld name="1_Content Slide 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ftr" idx="11"/>
          </p:nvPr>
        </p:nvSpPr>
        <p:spPr>
          <a:xfrm>
            <a:off x="2839379" y="4836712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642350" y="4836711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1"/>
          </p:nvPr>
        </p:nvSpPr>
        <p:spPr>
          <a:xfrm>
            <a:off x="628650" y="1207122"/>
            <a:ext cx="3943350" cy="35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body" idx="2"/>
          </p:nvPr>
        </p:nvSpPr>
        <p:spPr>
          <a:xfrm>
            <a:off x="4761571" y="1207751"/>
            <a:ext cx="3753780" cy="350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885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628650" y="1371600"/>
            <a:ext cx="4035425" cy="332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2"/>
          </p:nvPr>
        </p:nvSpPr>
        <p:spPr>
          <a:xfrm>
            <a:off x="4816475" y="1371599"/>
            <a:ext cx="4035425" cy="331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2771077" y="4835410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8642350" y="4835410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79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925638" y="2140374"/>
            <a:ext cx="4560849" cy="547727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CC5498F-C1C9-4124-932C-293ABE87EE82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66C9-00E4-9840-8358-E56722A1E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9939" y="133350"/>
            <a:ext cx="406733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C4F3A9-B0FE-E94A-9E06-2F4C7A04D96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95746" y="133350"/>
            <a:ext cx="4067332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58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BB0553-2A0F-A84F-BCFA-FA4BDBC9A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AA5E550-F538-B842-88AD-975B0D3C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6F143E11-A661-495A-9C73-FBAD389419F8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F4E76D-435F-E14B-85E3-68BDA6D9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39379" y="4836712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CE3AA7-7BA2-8A43-9186-3872B5CF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350" y="4836711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15B96-B03E-DF49-B5D2-5C4B179F2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207122"/>
            <a:ext cx="3943350" cy="35010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4EB4E7-A0AF-9849-A3CB-5C8FFCB549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571" y="1207751"/>
            <a:ext cx="3753780" cy="35010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73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8E95-BE2A-DD4F-AAFC-31D5A813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847D5-AD61-D940-89B6-385ECED317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371600"/>
            <a:ext cx="4035425" cy="3322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8F72B-2CBA-994A-B650-5712F2878F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16475" y="1371599"/>
            <a:ext cx="4035425" cy="331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E46799-8D54-BD46-B83F-F645D70800D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3D48EFE6-6473-44C9-94AE-48366FC335A3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F4B13B-C4C3-6940-8C3B-101233960B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771077" y="4835410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3718BF-CB97-D24B-A54B-BE9ECEB333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42350" y="48354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8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A1E7E6C2-1466-431C-BD3E-DA8941E5A8C8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5322" y="4836711"/>
            <a:ext cx="3908502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235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1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28650" y="282575"/>
            <a:ext cx="7886700" cy="708025"/>
          </a:xfrm>
          <a:prstGeom prst="rect">
            <a:avLst/>
          </a:prstGeom>
        </p:spPr>
        <p:txBody>
          <a:bodyPr anchor="t"/>
          <a:lstStyle>
            <a:lvl1pPr algn="l">
              <a:defRPr sz="4800" b="1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50" y="1231900"/>
            <a:ext cx="7886700" cy="33807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AA1AC9AE-3555-4BE2-99D8-BC0C618796B6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5321" y="4836711"/>
            <a:ext cx="3897351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2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A39031-3889-6D41-811B-FA1B5128FE45}"/>
              </a:ext>
            </a:extLst>
          </p:cNvPr>
          <p:cNvSpPr/>
          <p:nvPr userDrawn="1"/>
        </p:nvSpPr>
        <p:spPr>
          <a:xfrm>
            <a:off x="0" y="-8943"/>
            <a:ext cx="9144000" cy="756695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CDE30-545C-024C-A322-11D00A478C38}"/>
              </a:ext>
            </a:extLst>
          </p:cNvPr>
          <p:cNvSpPr txBox="1"/>
          <p:nvPr userDrawn="1"/>
        </p:nvSpPr>
        <p:spPr>
          <a:xfrm>
            <a:off x="995423" y="24510"/>
            <a:ext cx="7836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 Electrical and Electronic Engineering (EEE)</a:t>
            </a:r>
          </a:p>
          <a:p>
            <a:pPr algn="ctr"/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Bangladesh University of Engineering and Technology (BUET)</a:t>
            </a:r>
          </a:p>
        </p:txBody>
      </p:sp>
    </p:spTree>
    <p:extLst>
      <p:ext uri="{BB962C8B-B14F-4D97-AF65-F5344CB8AC3E}">
        <p14:creationId xmlns:p14="http://schemas.microsoft.com/office/powerpoint/2010/main" val="133249170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23A7E-737C-3C48-A4A9-1B332E46453F}"/>
              </a:ext>
            </a:extLst>
          </p:cNvPr>
          <p:cNvSpPr/>
          <p:nvPr userDrawn="1"/>
        </p:nvSpPr>
        <p:spPr>
          <a:xfrm>
            <a:off x="0" y="4795520"/>
            <a:ext cx="9144000" cy="347980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C568C-73D6-2645-89E4-A69BDB73C519}"/>
              </a:ext>
            </a:extLst>
          </p:cNvPr>
          <p:cNvSpPr txBox="1"/>
          <p:nvPr userDrawn="1"/>
        </p:nvSpPr>
        <p:spPr>
          <a:xfrm>
            <a:off x="5840680" y="4828973"/>
            <a:ext cx="2665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Department of CSE, BRACU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525C642-13B7-AD45-92B6-75708EB2C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43BDC25-4885-4174-A09E-31497A2F054E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4BE2935-ABBD-DB4B-AFBF-8746C8B52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3321" y="4836711"/>
            <a:ext cx="1525938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[E15] Purbayan Das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12A287-0DAF-D244-9924-30862E04B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2371" y="4828973"/>
            <a:ext cx="638173" cy="286210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5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7" r:id="rId2"/>
    <p:sldLayoutId id="2147483705" r:id="rId3"/>
    <p:sldLayoutId id="2147483706" r:id="rId4"/>
    <p:sldLayoutId id="2147483707" r:id="rId5"/>
    <p:sldLayoutId id="2147483703" r:id="rId6"/>
    <p:sldLayoutId id="2147483702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5520"/>
            <a:ext cx="9144000" cy="347980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840680" y="4828973"/>
            <a:ext cx="2665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Arial Narrow" panose="020B0606020202030204" pitchFamily="34" charset="0"/>
              </a:rPr>
              <a:t>Department of EEE, BUET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43BDC25-4885-4174-A09E-31497A2F054E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5322" y="4836711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1506121 - Purbayan Das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2371" y="4828973"/>
            <a:ext cx="638173" cy="286210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77A17C51-14D8-4645-A883-06E5A4811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9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67C49-BCC2-4F83-B3F3-B77D1B95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86501-E6AC-44FC-87E9-BB7D77E9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7ACEB-14D9-49FE-8A6B-F51458229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1390-E768-4ED9-90B0-C56E331AF124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BA5A4-F4D2-44EE-ADF4-DC1907877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A46DD-F3BA-494D-BF22-B23891D85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87C0-56C2-427D-B9D8-3DF1F6A34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2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68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/>
          <p:nvPr/>
        </p:nvSpPr>
        <p:spPr>
          <a:xfrm>
            <a:off x="0" y="4795520"/>
            <a:ext cx="9144000" cy="347980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4"/>
          <p:cNvSpPr txBox="1"/>
          <p:nvPr/>
        </p:nvSpPr>
        <p:spPr>
          <a:xfrm>
            <a:off x="5840680" y="4828973"/>
            <a:ext cx="266514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>
                <a:solidFill>
                  <a:srgbClr val="FFF2CC"/>
                </a:solidFill>
                <a:latin typeface="Arial Narrow"/>
                <a:ea typeface="Arial Narrow"/>
                <a:cs typeface="Arial Narrow"/>
                <a:sym typeface="Arial Narrow"/>
              </a:rPr>
              <a:t>Department of CSE, BRACU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628650" y="483671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3303321" y="4836711"/>
            <a:ext cx="152593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472371" y="4828973"/>
            <a:ext cx="638173" cy="28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1541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6.xml"/><Relationship Id="rId7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17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3" Type="http://schemas.openxmlformats.org/officeDocument/2006/relationships/customXml" Target="../ink/ink18.xml"/><Relationship Id="rId7" Type="http://schemas.openxmlformats.org/officeDocument/2006/relationships/image" Target="../media/image230.pn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11" Type="http://schemas.openxmlformats.org/officeDocument/2006/relationships/image" Target="../media/image22.jpg"/><Relationship Id="rId5" Type="http://schemas.openxmlformats.org/officeDocument/2006/relationships/customXml" Target="../ink/ink19.xml"/><Relationship Id="rId15" Type="http://schemas.openxmlformats.org/officeDocument/2006/relationships/image" Target="../media/image26.png"/><Relationship Id="rId10" Type="http://schemas.openxmlformats.org/officeDocument/2006/relationships/image" Target="../media/image21.jpg"/><Relationship Id="rId4" Type="http://schemas.openxmlformats.org/officeDocument/2006/relationships/image" Target="../media/image12.pn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30.png"/><Relationship Id="rId18" Type="http://schemas.openxmlformats.org/officeDocument/2006/relationships/customXml" Target="../ink/ink27.xml"/><Relationship Id="rId3" Type="http://schemas.openxmlformats.org/officeDocument/2006/relationships/image" Target="../media/image1.png"/><Relationship Id="rId21" Type="http://schemas.openxmlformats.org/officeDocument/2006/relationships/image" Target="../media/image470.png"/><Relationship Id="rId7" Type="http://schemas.openxmlformats.org/officeDocument/2006/relationships/customXml" Target="../ink/ink21.xml"/><Relationship Id="rId12" Type="http://schemas.openxmlformats.org/officeDocument/2006/relationships/customXml" Target="../ink/ink24.xml"/><Relationship Id="rId17" Type="http://schemas.openxmlformats.org/officeDocument/2006/relationships/image" Target="../media/image450.png"/><Relationship Id="rId2" Type="http://schemas.openxmlformats.org/officeDocument/2006/relationships/image" Target="../media/image35.pn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11" Type="http://schemas.openxmlformats.org/officeDocument/2006/relationships/image" Target="../media/image420.png"/><Relationship Id="rId5" Type="http://schemas.openxmlformats.org/officeDocument/2006/relationships/image" Target="../media/image400.png"/><Relationship Id="rId15" Type="http://schemas.openxmlformats.org/officeDocument/2006/relationships/image" Target="../media/image440.png"/><Relationship Id="rId23" Type="http://schemas.openxmlformats.org/officeDocument/2006/relationships/image" Target="../media/image49.png"/><Relationship Id="rId10" Type="http://schemas.openxmlformats.org/officeDocument/2006/relationships/customXml" Target="../ink/ink23.xml"/><Relationship Id="rId19" Type="http://schemas.openxmlformats.org/officeDocument/2006/relationships/image" Target="../media/image460.png"/><Relationship Id="rId4" Type="http://schemas.openxmlformats.org/officeDocument/2006/relationships/customXml" Target="../ink/ink20.xml"/><Relationship Id="rId9" Type="http://schemas.openxmlformats.org/officeDocument/2006/relationships/customXml" Target="../ink/ink22.xml"/><Relationship Id="rId14" Type="http://schemas.openxmlformats.org/officeDocument/2006/relationships/customXml" Target="../ink/ink25.xml"/><Relationship Id="rId22" Type="http://schemas.openxmlformats.org/officeDocument/2006/relationships/customXml" Target="../ink/ink2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21" Type="http://schemas.openxmlformats.org/officeDocument/2006/relationships/image" Target="../media/image46.png"/><Relationship Id="rId34" Type="http://schemas.openxmlformats.org/officeDocument/2006/relationships/customXml" Target="../ink/ink43.xml"/><Relationship Id="rId7" Type="http://schemas.openxmlformats.org/officeDocument/2006/relationships/image" Target="../media/image230.png"/><Relationship Id="rId12" Type="http://schemas.openxmlformats.org/officeDocument/2006/relationships/image" Target="../media/image39.jp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customXml" Target="../ink/ink42.xml"/><Relationship Id="rId2" Type="http://schemas.openxmlformats.org/officeDocument/2006/relationships/customXml" Target="../ink/ink30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6.xml"/><Relationship Id="rId11" Type="http://schemas.openxmlformats.org/officeDocument/2006/relationships/image" Target="../media/image38.jpg"/><Relationship Id="rId24" Type="http://schemas.openxmlformats.org/officeDocument/2006/relationships/customXml" Target="../ink/ink36.xml"/><Relationship Id="rId32" Type="http://schemas.openxmlformats.org/officeDocument/2006/relationships/customXml" Target="../ink/ink41.xml"/><Relationship Id="rId5" Type="http://schemas.openxmlformats.org/officeDocument/2006/relationships/customXml" Target="../ink/ink31.xml"/><Relationship Id="rId15" Type="http://schemas.openxmlformats.org/officeDocument/2006/relationships/image" Target="../media/image42.jpg"/><Relationship Id="rId23" Type="http://schemas.openxmlformats.org/officeDocument/2006/relationships/image" Target="../media/image47.png"/><Relationship Id="rId28" Type="http://schemas.openxmlformats.org/officeDocument/2006/relationships/customXml" Target="../ink/ink38.xml"/><Relationship Id="rId36" Type="http://schemas.openxmlformats.org/officeDocument/2006/relationships/customXml" Target="../ink/ink45.xml"/><Relationship Id="rId10" Type="http://schemas.openxmlformats.org/officeDocument/2006/relationships/image" Target="../media/image37.jpg"/><Relationship Id="rId19" Type="http://schemas.openxmlformats.org/officeDocument/2006/relationships/image" Target="../media/image44.png"/><Relationship Id="rId31" Type="http://schemas.openxmlformats.org/officeDocument/2006/relationships/customXml" Target="../ink/ink40.xml"/><Relationship Id="rId4" Type="http://schemas.openxmlformats.org/officeDocument/2006/relationships/image" Target="../media/image12.png"/><Relationship Id="rId9" Type="http://schemas.openxmlformats.org/officeDocument/2006/relationships/image" Target="../media/image36.jpg"/><Relationship Id="rId14" Type="http://schemas.openxmlformats.org/officeDocument/2006/relationships/image" Target="../media/image41.jpg"/><Relationship Id="rId22" Type="http://schemas.openxmlformats.org/officeDocument/2006/relationships/customXml" Target="../ink/ink35.xml"/><Relationship Id="rId27" Type="http://schemas.openxmlformats.org/officeDocument/2006/relationships/image" Target="../media/image52.png"/><Relationship Id="rId30" Type="http://schemas.openxmlformats.org/officeDocument/2006/relationships/customXml" Target="../ink/ink39.xml"/><Relationship Id="rId35" Type="http://schemas.openxmlformats.org/officeDocument/2006/relationships/customXml" Target="../ink/ink44.xml"/><Relationship Id="rId8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jp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75.png"/><Relationship Id="rId21" Type="http://schemas.openxmlformats.org/officeDocument/2006/relationships/image" Target="../media/image66.png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7" Type="http://schemas.openxmlformats.org/officeDocument/2006/relationships/image" Target="../media/image230.png"/><Relationship Id="rId2" Type="http://schemas.openxmlformats.org/officeDocument/2006/relationships/customXml" Target="../ink/ink46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70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38.xml"/><Relationship Id="rId11" Type="http://schemas.openxmlformats.org/officeDocument/2006/relationships/image" Target="../media/image60.jp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74.png"/><Relationship Id="rId40" Type="http://schemas.openxmlformats.org/officeDocument/2006/relationships/customXml" Target="../ink/ink61.xml"/><Relationship Id="rId45" Type="http://schemas.openxmlformats.org/officeDocument/2006/relationships/image" Target="../media/image78.png"/><Relationship Id="rId5" Type="http://schemas.openxmlformats.org/officeDocument/2006/relationships/customXml" Target="../ink/ink47.xml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10" Type="http://schemas.openxmlformats.org/officeDocument/2006/relationships/image" Target="../media/image59.jpg"/><Relationship Id="rId19" Type="http://schemas.openxmlformats.org/officeDocument/2006/relationships/image" Target="../media/image65.png"/><Relationship Id="rId31" Type="http://schemas.openxmlformats.org/officeDocument/2006/relationships/image" Target="../media/image71.png"/><Relationship Id="rId44" Type="http://schemas.openxmlformats.org/officeDocument/2006/relationships/customXml" Target="../ink/ink63.xml"/><Relationship Id="rId4" Type="http://schemas.openxmlformats.org/officeDocument/2006/relationships/image" Target="../media/image12.png"/><Relationship Id="rId9" Type="http://schemas.openxmlformats.org/officeDocument/2006/relationships/image" Target="../media/image58.jp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9.png"/><Relationship Id="rId30" Type="http://schemas.openxmlformats.org/officeDocument/2006/relationships/customXml" Target="../ink/ink56.xml"/><Relationship Id="rId35" Type="http://schemas.openxmlformats.org/officeDocument/2006/relationships/image" Target="../media/image73.png"/><Relationship Id="rId43" Type="http://schemas.openxmlformats.org/officeDocument/2006/relationships/image" Target="../media/image77.png"/><Relationship Id="rId8" Type="http://schemas.openxmlformats.org/officeDocument/2006/relationships/image" Target="../media/image57.png"/><Relationship Id="rId12" Type="http://schemas.openxmlformats.org/officeDocument/2006/relationships/image" Target="../media/image61.jpg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2.jpg"/><Relationship Id="rId7" Type="http://schemas.openxmlformats.org/officeDocument/2006/relationships/customXml" Target="../ink/ink6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customXml" Target="../ink/ink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68.xml"/><Relationship Id="rId18" Type="http://schemas.openxmlformats.org/officeDocument/2006/relationships/image" Target="../media/image650.png"/><Relationship Id="rId26" Type="http://schemas.openxmlformats.org/officeDocument/2006/relationships/image" Target="../media/image690.png"/><Relationship Id="rId21" Type="http://schemas.openxmlformats.org/officeDocument/2006/relationships/customXml" Target="../ink/ink72.xml"/><Relationship Id="rId7" Type="http://schemas.openxmlformats.org/officeDocument/2006/relationships/image" Target="../media/image230.png"/><Relationship Id="rId12" Type="http://schemas.openxmlformats.org/officeDocument/2006/relationships/image" Target="../media/image91.jpg"/><Relationship Id="rId17" Type="http://schemas.openxmlformats.org/officeDocument/2006/relationships/customXml" Target="../ink/ink70.xml"/><Relationship Id="rId25" Type="http://schemas.openxmlformats.org/officeDocument/2006/relationships/customXml" Target="../ink/ink74.xml"/><Relationship Id="rId2" Type="http://schemas.openxmlformats.org/officeDocument/2006/relationships/customXml" Target="../ink/ink66.xml"/><Relationship Id="rId16" Type="http://schemas.openxmlformats.org/officeDocument/2006/relationships/image" Target="../media/image641.png"/><Relationship Id="rId20" Type="http://schemas.openxmlformats.org/officeDocument/2006/relationships/image" Target="../media/image660.png"/><Relationship Id="rId1" Type="http://schemas.openxmlformats.org/officeDocument/2006/relationships/slideLayout" Target="../slideLayouts/slideLayout38.xml"/><Relationship Id="rId11" Type="http://schemas.openxmlformats.org/officeDocument/2006/relationships/image" Target="../media/image90.jpg"/><Relationship Id="rId24" Type="http://schemas.openxmlformats.org/officeDocument/2006/relationships/image" Target="../media/image680.png"/><Relationship Id="rId5" Type="http://schemas.openxmlformats.org/officeDocument/2006/relationships/customXml" Target="../ink/ink67.xml"/><Relationship Id="rId15" Type="http://schemas.openxmlformats.org/officeDocument/2006/relationships/customXml" Target="../ink/ink69.xml"/><Relationship Id="rId23" Type="http://schemas.openxmlformats.org/officeDocument/2006/relationships/customXml" Target="../ink/ink73.xml"/><Relationship Id="rId10" Type="http://schemas.openxmlformats.org/officeDocument/2006/relationships/image" Target="../media/image89.jpg"/><Relationship Id="rId19" Type="http://schemas.openxmlformats.org/officeDocument/2006/relationships/customXml" Target="../ink/ink71.xml"/><Relationship Id="rId4" Type="http://schemas.openxmlformats.org/officeDocument/2006/relationships/image" Target="../media/image12.png"/><Relationship Id="rId9" Type="http://schemas.openxmlformats.org/officeDocument/2006/relationships/image" Target="../media/image88.jpg"/><Relationship Id="rId14" Type="http://schemas.openxmlformats.org/officeDocument/2006/relationships/image" Target="../media/image631.png"/><Relationship Id="rId22" Type="http://schemas.openxmlformats.org/officeDocument/2006/relationships/image" Target="../media/image6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0.png"/><Relationship Id="rId3" Type="http://schemas.openxmlformats.org/officeDocument/2006/relationships/customXml" Target="../ink/ink1.xml"/><Relationship Id="rId7" Type="http://schemas.openxmlformats.org/officeDocument/2006/relationships/image" Target="../media/image210.png"/><Relationship Id="rId12" Type="http://schemas.openxmlformats.org/officeDocument/2006/relationships/image" Target="../media/image4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9" Type="http://schemas.openxmlformats.org/officeDocument/2006/relationships/image" Target="../media/image19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670.png"/><Relationship Id="rId18" Type="http://schemas.openxmlformats.org/officeDocument/2006/relationships/image" Target="../media/image710.png"/><Relationship Id="rId3" Type="http://schemas.openxmlformats.org/officeDocument/2006/relationships/image" Target="../media/image91.jpg"/><Relationship Id="rId7" Type="http://schemas.openxmlformats.org/officeDocument/2006/relationships/image" Target="../media/image641.png"/><Relationship Id="rId12" Type="http://schemas.openxmlformats.org/officeDocument/2006/relationships/customXml" Target="../ink/ink79.xml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customXml" Target="../ink/ink81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76.xml"/><Relationship Id="rId11" Type="http://schemas.openxmlformats.org/officeDocument/2006/relationships/image" Target="../media/image660.png"/><Relationship Id="rId5" Type="http://schemas.openxmlformats.org/officeDocument/2006/relationships/image" Target="../media/image631.png"/><Relationship Id="rId15" Type="http://schemas.openxmlformats.org/officeDocument/2006/relationships/image" Target="../media/image680.png"/><Relationship Id="rId10" Type="http://schemas.openxmlformats.org/officeDocument/2006/relationships/customXml" Target="../ink/ink78.xml"/><Relationship Id="rId19" Type="http://schemas.openxmlformats.org/officeDocument/2006/relationships/image" Target="../media/image720.png"/><Relationship Id="rId4" Type="http://schemas.openxmlformats.org/officeDocument/2006/relationships/customXml" Target="../ink/ink75.xml"/><Relationship Id="rId9" Type="http://schemas.openxmlformats.org/officeDocument/2006/relationships/image" Target="../media/image650.png"/><Relationship Id="rId14" Type="http://schemas.openxmlformats.org/officeDocument/2006/relationships/customXml" Target="../ink/ink8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g"/><Relationship Id="rId7" Type="http://schemas.openxmlformats.org/officeDocument/2006/relationships/image" Target="../media/image230.png"/><Relationship Id="rId12" Type="http://schemas.openxmlformats.org/officeDocument/2006/relationships/image" Target="../media/image96.jp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38.xml"/><Relationship Id="rId11" Type="http://schemas.openxmlformats.org/officeDocument/2006/relationships/image" Target="../media/image95.jpg"/><Relationship Id="rId5" Type="http://schemas.openxmlformats.org/officeDocument/2006/relationships/customXml" Target="../ink/ink83.xml"/><Relationship Id="rId15" Type="http://schemas.openxmlformats.org/officeDocument/2006/relationships/image" Target="../media/image99.jpg"/><Relationship Id="rId10" Type="http://schemas.openxmlformats.org/officeDocument/2006/relationships/image" Target="../media/image94.jpg"/><Relationship Id="rId4" Type="http://schemas.openxmlformats.org/officeDocument/2006/relationships/image" Target="../media/image12.png"/><Relationship Id="rId9" Type="http://schemas.openxmlformats.org/officeDocument/2006/relationships/image" Target="../media/image93.jpg"/><Relationship Id="rId14" Type="http://schemas.openxmlformats.org/officeDocument/2006/relationships/image" Target="../media/image9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9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84.xml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5.xml"/><Relationship Id="rId5" Type="http://schemas.openxmlformats.org/officeDocument/2006/relationships/image" Target="../media/image37.png"/><Relationship Id="rId4" Type="http://schemas.openxmlformats.org/officeDocument/2006/relationships/image" Target="../media/image130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230.png"/><Relationship Id="rId12" Type="http://schemas.openxmlformats.org/officeDocument/2006/relationships/image" Target="../media/image91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6.xml"/><Relationship Id="rId11" Type="http://schemas.openxmlformats.org/officeDocument/2006/relationships/image" Target="../media/image105.jpg"/><Relationship Id="rId5" Type="http://schemas.openxmlformats.org/officeDocument/2006/relationships/customXml" Target="../ink/ink87.xml"/><Relationship Id="rId10" Type="http://schemas.openxmlformats.org/officeDocument/2006/relationships/image" Target="../media/image104.jpg"/><Relationship Id="rId4" Type="http://schemas.openxmlformats.org/officeDocument/2006/relationships/image" Target="../media/image12.png"/><Relationship Id="rId9" Type="http://schemas.openxmlformats.org/officeDocument/2006/relationships/image" Target="../media/image103.jp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image" Target="../media/image96.png"/><Relationship Id="rId26" Type="http://schemas.openxmlformats.org/officeDocument/2006/relationships/image" Target="../media/image1000.png"/><Relationship Id="rId39" Type="http://schemas.openxmlformats.org/officeDocument/2006/relationships/customXml" Target="../ink/ink104.xml"/><Relationship Id="rId21" Type="http://schemas.openxmlformats.org/officeDocument/2006/relationships/customXml" Target="../ink/ink96.xml"/><Relationship Id="rId34" Type="http://schemas.openxmlformats.org/officeDocument/2006/relationships/image" Target="../media/image106.png"/><Relationship Id="rId42" Type="http://schemas.openxmlformats.org/officeDocument/2006/relationships/image" Target="../media/image111.png"/><Relationship Id="rId47" Type="http://schemas.openxmlformats.org/officeDocument/2006/relationships/customXml" Target="../ink/ink108.xml"/><Relationship Id="rId50" Type="http://schemas.openxmlformats.org/officeDocument/2006/relationships/image" Target="../media/image115.png"/><Relationship Id="rId55" Type="http://schemas.openxmlformats.org/officeDocument/2006/relationships/customXml" Target="../ink/ink112.xml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29" Type="http://schemas.openxmlformats.org/officeDocument/2006/relationships/customXml" Target="../ink/ink100.xml"/><Relationship Id="rId11" Type="http://schemas.openxmlformats.org/officeDocument/2006/relationships/customXml" Target="../ink/ink91.xml"/><Relationship Id="rId24" Type="http://schemas.openxmlformats.org/officeDocument/2006/relationships/image" Target="../media/image99.png"/><Relationship Id="rId32" Type="http://schemas.openxmlformats.org/officeDocument/2006/relationships/image" Target="../media/image104.png"/><Relationship Id="rId37" Type="http://schemas.openxmlformats.org/officeDocument/2006/relationships/customXml" Target="../ink/ink103.xml"/><Relationship Id="rId40" Type="http://schemas.openxmlformats.org/officeDocument/2006/relationships/image" Target="../media/image109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" Type="http://schemas.openxmlformats.org/officeDocument/2006/relationships/image" Target="../media/image37.png"/><Relationship Id="rId10" Type="http://schemas.openxmlformats.org/officeDocument/2006/relationships/image" Target="../media/image920.png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112.png"/><Relationship Id="rId52" Type="http://schemas.openxmlformats.org/officeDocument/2006/relationships/image" Target="../media/image116.png"/><Relationship Id="rId4" Type="http://schemas.openxmlformats.org/officeDocument/2006/relationships/image" Target="../media/image130.png"/><Relationship Id="rId9" Type="http://schemas.openxmlformats.org/officeDocument/2006/relationships/customXml" Target="../ink/ink90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99.xml"/><Relationship Id="rId30" Type="http://schemas.openxmlformats.org/officeDocument/2006/relationships/image" Target="../media/image103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114.png"/><Relationship Id="rId56" Type="http://schemas.openxmlformats.org/officeDocument/2006/relationships/image" Target="../media/image118.png"/><Relationship Id="rId8" Type="http://schemas.openxmlformats.org/officeDocument/2006/relationships/image" Target="../media/image100.png"/><Relationship Id="rId51" Type="http://schemas.openxmlformats.org/officeDocument/2006/relationships/customXml" Target="../ink/ink110.xml"/><Relationship Id="rId3" Type="http://schemas.openxmlformats.org/officeDocument/2006/relationships/customXml" Target="../ink/ink88.xml"/><Relationship Id="rId12" Type="http://schemas.openxmlformats.org/officeDocument/2006/relationships/image" Target="../media/image93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image" Target="../media/image105.png"/><Relationship Id="rId38" Type="http://schemas.openxmlformats.org/officeDocument/2006/relationships/image" Target="../media/image108.png"/><Relationship Id="rId46" Type="http://schemas.openxmlformats.org/officeDocument/2006/relationships/image" Target="../media/image113.png"/><Relationship Id="rId20" Type="http://schemas.openxmlformats.org/officeDocument/2006/relationships/image" Target="../media/image97.png"/><Relationship Id="rId41" Type="http://schemas.openxmlformats.org/officeDocument/2006/relationships/customXml" Target="../ink/ink105.xml"/><Relationship Id="rId54" Type="http://schemas.openxmlformats.org/officeDocument/2006/relationships/image" Target="../media/image117.png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89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1020.png"/><Relationship Id="rId36" Type="http://schemas.openxmlformats.org/officeDocument/2006/relationships/image" Target="../media/image107.png"/><Relationship Id="rId49" Type="http://schemas.openxmlformats.org/officeDocument/2006/relationships/customXml" Target="../ink/ink10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11" Type="http://schemas.openxmlformats.org/officeDocument/2006/relationships/image" Target="../media/image5.png"/><Relationship Id="rId10" Type="http://schemas.openxmlformats.org/officeDocument/2006/relationships/image" Target="../media/image80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4.xml"/><Relationship Id="rId7" Type="http://schemas.openxmlformats.org/officeDocument/2006/relationships/image" Target="../media/image110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1.png"/><Relationship Id="rId11" Type="http://schemas.openxmlformats.org/officeDocument/2006/relationships/image" Target="../media/image16.png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6.xml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customXml" Target="../ink/ink7.xml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41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17.png"/><Relationship Id="rId17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9.xml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5" Type="http://schemas.openxmlformats.org/officeDocument/2006/relationships/image" Target="../media/image290.png"/><Relationship Id="rId10" Type="http://schemas.openxmlformats.org/officeDocument/2006/relationships/image" Target="../media/image29.png"/><Relationship Id="rId19" Type="http://schemas.openxmlformats.org/officeDocument/2006/relationships/image" Target="../media/image33.png"/><Relationship Id="rId4" Type="http://schemas.openxmlformats.org/officeDocument/2006/relationships/customXml" Target="../ink/ink8.xml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0.xml"/><Relationship Id="rId7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customXml" Target="../ink/ink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2.xm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0.png"/><Relationship Id="rId5" Type="http://schemas.openxmlformats.org/officeDocument/2006/relationships/customXml" Target="../ink/ink13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4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0.png"/><Relationship Id="rId5" Type="http://schemas.openxmlformats.org/officeDocument/2006/relationships/customXml" Target="../ink/ink15.xml"/><Relationship Id="rId4" Type="http://schemas.openxmlformats.org/officeDocument/2006/relationships/image" Target="../media/image17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989EC6-0913-4680-B8FD-F696E3288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46417"/>
            <a:ext cx="9144000" cy="578528"/>
          </a:xfrm>
        </p:spPr>
        <p:txBody>
          <a:bodyPr>
            <a:noAutofit/>
          </a:bodyPr>
          <a:lstStyle/>
          <a:p>
            <a:r>
              <a:rPr lang="en-US" sz="340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Source Transformation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9C8295-C740-45F8-862B-B8F83381A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72586"/>
            <a:ext cx="9144000" cy="1562737"/>
          </a:xfrm>
        </p:spPr>
        <p:txBody>
          <a:bodyPr>
            <a:no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Fall 2023</a:t>
            </a:r>
            <a:b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CSE250 – Circuits and Electronics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34DD99-9896-4A50-8E49-DE8E6CEEEDFA}"/>
              </a:ext>
            </a:extLst>
          </p:cNvPr>
          <p:cNvSpPr/>
          <p:nvPr/>
        </p:nvSpPr>
        <p:spPr>
          <a:xfrm>
            <a:off x="0" y="-1"/>
            <a:ext cx="9144000" cy="1009013"/>
          </a:xfrm>
          <a:prstGeom prst="rect">
            <a:avLst/>
          </a:prstGeom>
          <a:solidFill>
            <a:srgbClr val="801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48C84-8573-46A0-8BD8-372FB533FC5E}"/>
              </a:ext>
            </a:extLst>
          </p:cNvPr>
          <p:cNvSpPr txBox="1"/>
          <p:nvPr/>
        </p:nvSpPr>
        <p:spPr>
          <a:xfrm>
            <a:off x="757084" y="138429"/>
            <a:ext cx="7393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+mn-ea"/>
                <a:cs typeface="Arial"/>
                <a:sym typeface="Arial"/>
              </a:rPr>
              <a:t>Department of Computer Science and Engineering (CSE)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+mn-ea"/>
                <a:cs typeface="Arial"/>
                <a:sym typeface="Arial"/>
              </a:rPr>
              <a:t>BRAC University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anose="030F0702030302020204" pitchFamily="66" charset="0"/>
              <a:ea typeface="+mn-ea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E9EE8C-1E1D-428C-AEE2-E6431172D5E3}"/>
              </a:ext>
            </a:extLst>
          </p:cNvPr>
          <p:cNvGrpSpPr/>
          <p:nvPr/>
        </p:nvGrpSpPr>
        <p:grpSpPr>
          <a:xfrm>
            <a:off x="1914011" y="3671717"/>
            <a:ext cx="6440279" cy="841980"/>
            <a:chOff x="1599051" y="4110951"/>
            <a:chExt cx="6440279" cy="8419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569395-B2B2-41CC-8D0C-A5E99B03A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051" y="4110951"/>
              <a:ext cx="863602" cy="7923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2A6D47-1866-4AFE-AB47-A7FAE9CB881C}"/>
                </a:ext>
              </a:extLst>
            </p:cNvPr>
            <p:cNvSpPr txBox="1"/>
            <p:nvPr/>
          </p:nvSpPr>
          <p:spPr>
            <a:xfrm>
              <a:off x="2538851" y="4168101"/>
              <a:ext cx="550047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small" spc="0" normalizeH="0" baseline="0" noProof="0" dirty="0">
                  <a:ln>
                    <a:noFill/>
                  </a:ln>
                  <a:solidFill>
                    <a:srgbClr val="78161B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Times New Roman" panose="02020603050405020304" pitchFamily="18" charset="0"/>
                  <a:sym typeface="Arial"/>
                </a:rPr>
                <a:t>Purbayan Das, Lecturer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spc="0" normalizeH="0" noProof="0" dirty="0">
                  <a:ln>
                    <a:noFill/>
                  </a:ln>
                  <a:solidFill>
                    <a:srgbClr val="78161B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Times New Roman" panose="02020603050405020304" pitchFamily="18" charset="0"/>
                  <a:sym typeface="Arial"/>
                </a:rPr>
                <a:t>Department of Computer Science and Engineering (CSE)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spc="0" normalizeH="0" noProof="0" dirty="0">
                  <a:ln>
                    <a:noFill/>
                  </a:ln>
                  <a:solidFill>
                    <a:srgbClr val="78161B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Times New Roman" panose="02020603050405020304" pitchFamily="18" charset="0"/>
                  <a:sym typeface="Arial"/>
                </a:rPr>
                <a:t>BRAC University</a:t>
              </a:r>
              <a:endParaRPr kumimoji="0" lang="en-GB" sz="1500" b="0" i="1" u="none" strike="noStrike" kern="1200" spc="0" normalizeH="0" noProof="0" dirty="0">
                <a:ln>
                  <a:noFill/>
                </a:ln>
                <a:solidFill>
                  <a:srgbClr val="78161B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83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35469" y="1042288"/>
                <a:ext cx="7886700" cy="3498948"/>
              </a:xfrm>
            </p:spPr>
            <p:txBody>
              <a:bodyPr/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8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Find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800" i="1" baseline="-250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sz="1800" b="0" i="1" dirty="0">
                    <a:solidFill>
                      <a:srgbClr val="242021"/>
                    </a:solidFill>
                    <a:effectLst/>
                    <a:latin typeface="ITCKabelStd-Medium"/>
                  </a:rPr>
                  <a:t> </a:t>
                </a:r>
                <a:r>
                  <a:rPr lang="en-GB" sz="18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in the circuit using Source Transformation.</a:t>
                </a:r>
                <a:endParaRPr lang="en-GB" sz="1800" b="0" i="0" dirty="0">
                  <a:solidFill>
                    <a:srgbClr val="231F20"/>
                  </a:solidFill>
                  <a:effectLst/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35469" y="1042288"/>
                <a:ext cx="7886700" cy="3498948"/>
              </a:xfrm>
              <a:blipFill>
                <a:blip r:embed="rId5"/>
                <a:stretch>
                  <a:fillRect l="-464" t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1">
                <a:extLst>
                  <a:ext uri="{FF2B5EF4-FFF2-40B4-BE49-F238E27FC236}">
                    <a16:creationId xmlns:a16="http://schemas.microsoft.com/office/drawing/2014/main" id="{ECF80F88-9C34-B9A7-E9BF-F8223F1EDB9C}"/>
                  </a:ext>
                </a:extLst>
              </p:cNvPr>
              <p:cNvSpPr txBox="1"/>
              <p:nvPr/>
            </p:nvSpPr>
            <p:spPr>
              <a:xfrm>
                <a:off x="7469437" y="3978887"/>
                <a:ext cx="158821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400" u="sng" kern="1200" dirty="0">
                    <a:solidFill>
                      <a:srgbClr val="242021"/>
                    </a:solidFill>
                    <a:effectLst/>
                    <a:latin typeface="TimesLTStd-Roman-Identity-H"/>
                    <a:ea typeface="+mn-ea"/>
                    <a:cs typeface="+mn-cs"/>
                  </a:rPr>
                  <a:t>Ans</a:t>
                </a:r>
                <a:r>
                  <a:rPr lang="en-GB" sz="1400" kern="1200" dirty="0">
                    <a:solidFill>
                      <a:srgbClr val="242021"/>
                    </a:solidFill>
                    <a:effectLst/>
                    <a:latin typeface="TimesLTStd-Roman-Identity-H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400" b="1" i="1" kern="1200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</m:t>
                    </m:r>
                    <m:r>
                      <a:rPr lang="en-GB" sz="1400" b="1" i="1" kern="1200" baseline="-250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𝟕𝟖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</m:oMath>
                </a14:m>
                <a:endParaRPr lang="en-US" sz="1800" b="1" dirty="0">
                  <a:solidFill>
                    <a:srgbClr val="2420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11">
                <a:extLst>
                  <a:ext uri="{FF2B5EF4-FFF2-40B4-BE49-F238E27FC236}">
                    <a16:creationId xmlns:a16="http://schemas.microsoft.com/office/drawing/2014/main" id="{ECF80F88-9C34-B9A7-E9BF-F8223F1E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437" y="3978887"/>
                <a:ext cx="1588218" cy="307777"/>
              </a:xfrm>
              <a:prstGeom prst="rect">
                <a:avLst/>
              </a:prstGeom>
              <a:blipFill>
                <a:blip r:embed="rId8"/>
                <a:stretch>
                  <a:fillRect l="-760" t="-3846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E1835-9044-6191-985F-122449219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552" y="1549834"/>
            <a:ext cx="7394896" cy="19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E1835-9044-6191-985F-122449219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13" y="303542"/>
            <a:ext cx="3481892" cy="929206"/>
          </a:xfrm>
          <a:prstGeom prst="rect">
            <a:avLst/>
          </a:prstGeom>
        </p:spPr>
      </p:pic>
      <p:pic>
        <p:nvPicPr>
          <p:cNvPr id="20" name="Picture 19" descr="A diagram of a circuit&#10;&#10;Description automatically generated">
            <a:extLst>
              <a:ext uri="{FF2B5EF4-FFF2-40B4-BE49-F238E27FC236}">
                <a16:creationId xmlns:a16="http://schemas.microsoft.com/office/drawing/2014/main" id="{1EAE6548-703B-29DC-ABAA-EE861BFFF5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598" y="242386"/>
            <a:ext cx="2630716" cy="11343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882145" y="751739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8A5474F-1EA4-EA12-6294-E148DAC2B07F}"/>
              </a:ext>
            </a:extLst>
          </p:cNvPr>
          <p:cNvSpPr/>
          <p:nvPr/>
        </p:nvSpPr>
        <p:spPr>
          <a:xfrm>
            <a:off x="7429173" y="751739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diagram of a circuit&#10;&#10;Description automatically generated">
            <a:extLst>
              <a:ext uri="{FF2B5EF4-FFF2-40B4-BE49-F238E27FC236}">
                <a16:creationId xmlns:a16="http://schemas.microsoft.com/office/drawing/2014/main" id="{CEF429E7-D1BF-FDAE-3BC9-4F527C39AE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6985" y="1527532"/>
            <a:ext cx="2520669" cy="1263081"/>
          </a:xfrm>
          <a:prstGeom prst="rect">
            <a:avLst/>
          </a:prstGeom>
        </p:spPr>
      </p:pic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6184823" y="2051857"/>
            <a:ext cx="284788" cy="27463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diagram of a circuit&#10;&#10;Description automatically generated">
            <a:extLst>
              <a:ext uri="{FF2B5EF4-FFF2-40B4-BE49-F238E27FC236}">
                <a16:creationId xmlns:a16="http://schemas.microsoft.com/office/drawing/2014/main" id="{026F6064-9475-021D-62E1-ED07E3E9C6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0776" y="1468880"/>
            <a:ext cx="2316480" cy="1440589"/>
          </a:xfrm>
          <a:prstGeom prst="rect">
            <a:avLst/>
          </a:prstGeom>
        </p:spPr>
      </p:pic>
      <p:pic>
        <p:nvPicPr>
          <p:cNvPr id="30" name="Picture 29" descr="A diagram of a circuit&#10;&#10;Description automatically generated">
            <a:extLst>
              <a:ext uri="{FF2B5EF4-FFF2-40B4-BE49-F238E27FC236}">
                <a16:creationId xmlns:a16="http://schemas.microsoft.com/office/drawing/2014/main" id="{5FF4EADE-1005-0D7D-AABD-3DAC5FA2E2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573717"/>
            <a:ext cx="2476531" cy="1235099"/>
          </a:xfrm>
          <a:prstGeom prst="rect">
            <a:avLst/>
          </a:prstGeom>
        </p:spPr>
      </p:pic>
      <p:pic>
        <p:nvPicPr>
          <p:cNvPr id="32" name="Picture 31" descr="A diagram of a circuit&#10;&#10;Description automatically generated">
            <a:extLst>
              <a:ext uri="{FF2B5EF4-FFF2-40B4-BE49-F238E27FC236}">
                <a16:creationId xmlns:a16="http://schemas.microsoft.com/office/drawing/2014/main" id="{9A934EAB-37F9-1693-829F-0DE0C8F854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215" y="3263878"/>
            <a:ext cx="2191835" cy="1382331"/>
          </a:xfrm>
          <a:prstGeom prst="rect">
            <a:avLst/>
          </a:prstGeom>
        </p:spPr>
      </p:pic>
      <p:pic>
        <p:nvPicPr>
          <p:cNvPr id="34" name="Picture 33" descr="A diagram of a square with a squar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2623B946-C411-43B1-97F8-72A015B635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1883" y="3325056"/>
            <a:ext cx="1598438" cy="1307683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D758ACAF-AD8F-CF75-7196-4476A9F87A8F}"/>
              </a:ext>
            </a:extLst>
          </p:cNvPr>
          <p:cNvSpPr/>
          <p:nvPr/>
        </p:nvSpPr>
        <p:spPr>
          <a:xfrm>
            <a:off x="1590132" y="2899368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CB6B85-27F6-68B7-FCAA-BEDAD1A51661}"/>
              </a:ext>
            </a:extLst>
          </p:cNvPr>
          <p:cNvSpPr/>
          <p:nvPr/>
        </p:nvSpPr>
        <p:spPr>
          <a:xfrm>
            <a:off x="2915763" y="3955043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1A62A63-01B2-A41D-79E7-D3EFF2BBA792}"/>
              </a:ext>
            </a:extLst>
          </p:cNvPr>
          <p:cNvSpPr/>
          <p:nvPr/>
        </p:nvSpPr>
        <p:spPr>
          <a:xfrm>
            <a:off x="3254146" y="1973675"/>
            <a:ext cx="284788" cy="27463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026E83-994D-5559-F003-883379DA8954}"/>
                  </a:ext>
                </a:extLst>
              </p:cNvPr>
              <p:cNvSpPr txBox="1"/>
              <p:nvPr/>
            </p:nvSpPr>
            <p:spPr>
              <a:xfrm>
                <a:off x="5901061" y="3609289"/>
                <a:ext cx="2630716" cy="757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den>
                          </m:f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026E83-994D-5559-F003-883379DA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061" y="3609289"/>
                <a:ext cx="2630716" cy="7572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39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35" grpId="0" animBg="1"/>
      <p:bldP spid="36" grpId="0" animBg="1"/>
      <p:bldP spid="37" grpId="0" animBg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6CA6F2-4E6E-563A-2423-F2CE07B7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9" y="1983981"/>
            <a:ext cx="7304809" cy="2146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35469" y="1042288"/>
                <a:ext cx="7886700" cy="3498948"/>
              </a:xfrm>
            </p:spPr>
            <p:txBody>
              <a:bodyPr/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8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Determine the voltage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b="0" i="1" baseline="-25000" dirty="0" err="1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across the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GB" sz="18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8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resistor by performing a succession of appropriate Source Transformations.</a:t>
                </a:r>
                <a:endParaRPr lang="en-GB" sz="1800" b="0" i="0" dirty="0">
                  <a:solidFill>
                    <a:srgbClr val="231F20"/>
                  </a:solidFill>
                  <a:effectLst/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35469" y="1042288"/>
                <a:ext cx="7886700" cy="3498948"/>
              </a:xfrm>
              <a:blipFill>
                <a:blip r:embed="rId6"/>
                <a:stretch>
                  <a:fillRect l="-464" t="-1742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C4318CF-ECD5-4539-B2F5-1B820E5928AA}"/>
              </a:ext>
            </a:extLst>
          </p:cNvPr>
          <p:cNvGrpSpPr/>
          <p:nvPr/>
        </p:nvGrpSpPr>
        <p:grpSpPr>
          <a:xfrm>
            <a:off x="2418660" y="2556540"/>
            <a:ext cx="331200" cy="72000"/>
            <a:chOff x="2418660" y="2556540"/>
            <a:chExt cx="33120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6ECD66-6A48-4237-94ED-C0E4E7C62BFA}"/>
                    </a:ext>
                  </a:extLst>
                </p14:cNvPr>
                <p14:cNvContentPartPr/>
                <p14:nvPr/>
              </p14:nvContentPartPr>
              <p14:xfrm>
                <a:off x="2418660" y="2620620"/>
                <a:ext cx="360" cy="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6ECD66-6A48-4237-94ED-C0E4E7C62B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9660" y="2611620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4DF7DD-474C-4511-9CD6-AC9A1A7E01F1}"/>
                    </a:ext>
                  </a:extLst>
                </p14:cNvPr>
                <p14:cNvContentPartPr/>
                <p14:nvPr/>
              </p14:nvContentPartPr>
              <p14:xfrm>
                <a:off x="2427660" y="2581380"/>
                <a:ext cx="360" cy="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4DF7DD-474C-4511-9CD6-AC9A1A7E01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8660" y="257238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F504BF-E930-48D4-83DD-7112522A42B3}"/>
                    </a:ext>
                  </a:extLst>
                </p14:cNvPr>
                <p14:cNvContentPartPr/>
                <p14:nvPr/>
              </p14:nvContentPartPr>
              <p14:xfrm>
                <a:off x="2467620" y="2556540"/>
                <a:ext cx="21600" cy="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F504BF-E930-48D4-83DD-7112522A42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8467" y="2547540"/>
                  <a:ext cx="39539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0E03D7-DE8E-4077-9762-5874D58CB932}"/>
                    </a:ext>
                  </a:extLst>
                </p14:cNvPr>
                <p14:cNvContentPartPr/>
                <p14:nvPr/>
              </p14:nvContentPartPr>
              <p14:xfrm>
                <a:off x="2632500" y="2565900"/>
                <a:ext cx="36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0E03D7-DE8E-4077-9762-5874D58CB9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3500" y="2556900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A44D49-0D08-4393-9A07-3E9298B87D04}"/>
                    </a:ext>
                  </a:extLst>
                </p14:cNvPr>
                <p14:cNvContentPartPr/>
                <p14:nvPr/>
              </p14:nvContentPartPr>
              <p14:xfrm>
                <a:off x="2652660" y="2571660"/>
                <a:ext cx="360" cy="16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A44D49-0D08-4393-9A07-3E9298B87D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3660" y="2562660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D395AD-A7DE-4A23-A0EC-7AD2977A8983}"/>
                    </a:ext>
                  </a:extLst>
                </p14:cNvPr>
                <p14:cNvContentPartPr/>
                <p14:nvPr/>
              </p14:nvContentPartPr>
              <p14:xfrm>
                <a:off x="2740500" y="2613060"/>
                <a:ext cx="9360" cy="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D395AD-A7DE-4A23-A0EC-7AD2977A89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1500" y="2604060"/>
                  <a:ext cx="270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2D38E1-27D7-48D3-999D-B4E7638A278B}"/>
                  </a:ext>
                </a:extLst>
              </p14:cNvPr>
              <p14:cNvContentPartPr/>
              <p14:nvPr/>
            </p14:nvContentPartPr>
            <p14:xfrm>
              <a:off x="4501260" y="3174300"/>
              <a:ext cx="28080" cy="12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2D38E1-27D7-48D3-999D-B4E7638A278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2260" y="3165300"/>
                <a:ext cx="45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32E8A36-A00D-48FC-AB88-93C9C5761E2E}"/>
                  </a:ext>
                </a:extLst>
              </p14:cNvPr>
              <p14:cNvContentPartPr/>
              <p14:nvPr/>
            </p14:nvContentPartPr>
            <p14:xfrm>
              <a:off x="3535740" y="3104100"/>
              <a:ext cx="27360" cy="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32E8A36-A00D-48FC-AB88-93C9C5761E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6740" y="3095100"/>
                <a:ext cx="45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5C0183D-7F32-4731-B51F-9303FDDCE99F}"/>
                  </a:ext>
                </a:extLst>
              </p14:cNvPr>
              <p14:cNvContentPartPr/>
              <p14:nvPr/>
            </p14:nvContentPartPr>
            <p14:xfrm>
              <a:off x="4290840" y="2706480"/>
              <a:ext cx="72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5C0183D-7F32-4731-B51F-9303FDDCE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1480" y="2697120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A16E8BC6-DBE6-C23B-A562-E90AD98CE47E}"/>
                  </a:ext>
                </a:extLst>
              </p:cNvPr>
              <p:cNvSpPr txBox="1"/>
              <p:nvPr/>
            </p:nvSpPr>
            <p:spPr>
              <a:xfrm>
                <a:off x="7601639" y="3976426"/>
                <a:ext cx="145601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400" u="sng" kern="1200" dirty="0">
                    <a:solidFill>
                      <a:srgbClr val="242021"/>
                    </a:solidFill>
                    <a:effectLst/>
                    <a:latin typeface="TimesLTStd-Roman-Identity-H"/>
                    <a:ea typeface="+mn-ea"/>
                    <a:cs typeface="+mn-cs"/>
                  </a:rPr>
                  <a:t>Ans</a:t>
                </a:r>
                <a:r>
                  <a:rPr lang="en-GB" sz="1400" kern="1200" dirty="0">
                    <a:solidFill>
                      <a:srgbClr val="242021"/>
                    </a:solidFill>
                    <a:effectLst/>
                    <a:latin typeface="TimesLTStd-Roman-Identity-H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400" b="1" i="1" kern="1200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𝒗</m:t>
                    </m:r>
                    <m:r>
                      <a:rPr lang="en-GB" sz="1400" b="1" i="1" kern="1200" baseline="-25000" dirty="0" err="1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  <m:r>
                      <a:rPr lang="en-GB" sz="1400" b="1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GB" sz="1400" b="1" i="1" kern="12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𝑽</m:t>
                    </m:r>
                  </m:oMath>
                </a14:m>
                <a:endParaRPr lang="en-US" sz="1800" b="1" dirty="0">
                  <a:solidFill>
                    <a:srgbClr val="2420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A16E8BC6-DBE6-C23B-A562-E90AD98CE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39" y="3976426"/>
                <a:ext cx="1456015" cy="307777"/>
              </a:xfrm>
              <a:prstGeom prst="rect">
                <a:avLst/>
              </a:prstGeom>
              <a:blipFill>
                <a:blip r:embed="rId23"/>
                <a:stretch>
                  <a:fillRect l="-830" t="-1887" b="-150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1E0931B-945F-9272-5F11-7258DE44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C8DE01D-6D99-34AA-5252-B2A737C8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2C1D39F-6A97-150E-397F-94FBC97F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104F7-5713-DCB1-6624-8C7BF3709D88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C721F4B5-4178-5A00-2281-16DD57F72786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0498768F-77C0-06A4-BBDC-FC9471E814E4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E589471-DD41-11BB-EF0F-D69C681E74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6CE628-830B-EB62-934B-C6C75DC17A9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31330-82D4-D8E6-FEBF-CA85A5ACC718}"/>
              </a:ext>
            </a:extLst>
          </p:cNvPr>
          <p:cNvSpPr txBox="1"/>
          <p:nvPr/>
        </p:nvSpPr>
        <p:spPr>
          <a:xfrm>
            <a:off x="594989" y="4233090"/>
            <a:ext cx="675122" cy="3077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TCKabelStd-Medium"/>
              </a:rPr>
              <a:t>Fall'22</a:t>
            </a:r>
          </a:p>
        </p:txBody>
      </p:sp>
    </p:spTree>
    <p:extLst>
      <p:ext uri="{BB962C8B-B14F-4D97-AF65-F5344CB8AC3E}">
        <p14:creationId xmlns:p14="http://schemas.microsoft.com/office/powerpoint/2010/main" val="389346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882145" y="751739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8A5474F-1EA4-EA12-6294-E148DAC2B07F}"/>
              </a:ext>
            </a:extLst>
          </p:cNvPr>
          <p:cNvSpPr/>
          <p:nvPr/>
        </p:nvSpPr>
        <p:spPr>
          <a:xfrm>
            <a:off x="8160693" y="736680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5538180" y="1985303"/>
            <a:ext cx="218240" cy="17986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758ACAF-AD8F-CF75-7196-4476A9F87A8F}"/>
              </a:ext>
            </a:extLst>
          </p:cNvPr>
          <p:cNvSpPr/>
          <p:nvPr/>
        </p:nvSpPr>
        <p:spPr>
          <a:xfrm>
            <a:off x="1590132" y="2899368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CB6B85-27F6-68B7-FCAA-BEDAD1A51661}"/>
              </a:ext>
            </a:extLst>
          </p:cNvPr>
          <p:cNvSpPr/>
          <p:nvPr/>
        </p:nvSpPr>
        <p:spPr>
          <a:xfrm>
            <a:off x="3064540" y="3808082"/>
            <a:ext cx="227064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1A62A63-01B2-A41D-79E7-D3EFF2BBA792}"/>
              </a:ext>
            </a:extLst>
          </p:cNvPr>
          <p:cNvSpPr/>
          <p:nvPr/>
        </p:nvSpPr>
        <p:spPr>
          <a:xfrm>
            <a:off x="2559080" y="2033116"/>
            <a:ext cx="225406" cy="264108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223F9-F6DC-FCE7-43EE-D5C629695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22" y="337172"/>
            <a:ext cx="3462417" cy="1017344"/>
          </a:xfrm>
          <a:prstGeom prst="rect">
            <a:avLst/>
          </a:prstGeom>
        </p:spPr>
      </p:pic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D5F7BEE4-F7ED-7A97-C220-BEB160494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3253" y="144792"/>
            <a:ext cx="3412737" cy="1183775"/>
          </a:xfrm>
          <a:prstGeom prst="rect">
            <a:avLst/>
          </a:prstGeom>
        </p:spPr>
      </p:pic>
      <p:pic>
        <p:nvPicPr>
          <p:cNvPr id="18" name="Picture 17" descr="A diagram of a circuit&#10;&#10;Description automatically generated">
            <a:extLst>
              <a:ext uri="{FF2B5EF4-FFF2-40B4-BE49-F238E27FC236}">
                <a16:creationId xmlns:a16="http://schemas.microsoft.com/office/drawing/2014/main" id="{079FE5E4-6CB4-19B5-0D6A-9A168D001B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90" y="1454985"/>
            <a:ext cx="3304310" cy="1386942"/>
          </a:xfrm>
          <a:prstGeom prst="rect">
            <a:avLst/>
          </a:prstGeom>
        </p:spPr>
      </p:pic>
      <p:pic>
        <p:nvPicPr>
          <p:cNvPr id="23" name="Picture 22" descr="A diagram of a circuit&#10;&#10;Description automatically generated">
            <a:extLst>
              <a:ext uri="{FF2B5EF4-FFF2-40B4-BE49-F238E27FC236}">
                <a16:creationId xmlns:a16="http://schemas.microsoft.com/office/drawing/2014/main" id="{A4B01CF1-33DE-FE04-2415-F8780DE9A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56" y="1481411"/>
            <a:ext cx="2655322" cy="1427010"/>
          </a:xfrm>
          <a:prstGeom prst="rect">
            <a:avLst/>
          </a:prstGeom>
        </p:spPr>
      </p:pic>
      <p:pic>
        <p:nvPicPr>
          <p:cNvPr id="25" name="Picture 24" descr="A diagram of a circuit&#10;&#10;Description automatically generated">
            <a:extLst>
              <a:ext uri="{FF2B5EF4-FFF2-40B4-BE49-F238E27FC236}">
                <a16:creationId xmlns:a16="http://schemas.microsoft.com/office/drawing/2014/main" id="{C2CCADE9-1CC2-3C14-442B-26F70ADD7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852" y="1497015"/>
            <a:ext cx="2553830" cy="1281535"/>
          </a:xfrm>
          <a:prstGeom prst="rect">
            <a:avLst/>
          </a:prstGeom>
        </p:spPr>
      </p:pic>
      <p:pic>
        <p:nvPicPr>
          <p:cNvPr id="31" name="Picture 30" descr="A diagram of a circuit&#10;&#10;Description automatically generated">
            <a:extLst>
              <a:ext uri="{FF2B5EF4-FFF2-40B4-BE49-F238E27FC236}">
                <a16:creationId xmlns:a16="http://schemas.microsoft.com/office/drawing/2014/main" id="{2D9F55E4-7AFD-842A-D5EB-9A11E86E8C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3303939"/>
            <a:ext cx="2965557" cy="1214732"/>
          </a:xfrm>
          <a:prstGeom prst="rect">
            <a:avLst/>
          </a:prstGeom>
        </p:spPr>
      </p:pic>
      <p:pic>
        <p:nvPicPr>
          <p:cNvPr id="38" name="Picture 37" descr="A diagram of a circuit&#10;&#10;Description automatically generated">
            <a:extLst>
              <a:ext uri="{FF2B5EF4-FFF2-40B4-BE49-F238E27FC236}">
                <a16:creationId xmlns:a16="http://schemas.microsoft.com/office/drawing/2014/main" id="{7392EC25-2A64-4741-F055-3620625E6E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7816" y="3182691"/>
            <a:ext cx="2482426" cy="1345764"/>
          </a:xfrm>
          <a:prstGeom prst="rect">
            <a:avLst/>
          </a:prstGeom>
        </p:spPr>
      </p:pic>
      <p:pic>
        <p:nvPicPr>
          <p:cNvPr id="40" name="Picture 39" descr="A diagram of a circuit&#10;&#10;Description automatically generated">
            <a:extLst>
              <a:ext uri="{FF2B5EF4-FFF2-40B4-BE49-F238E27FC236}">
                <a16:creationId xmlns:a16="http://schemas.microsoft.com/office/drawing/2014/main" id="{AFC5972B-BA33-70FA-E554-160371596A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2810" y="3053091"/>
            <a:ext cx="2560279" cy="146558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57579C38-A156-8F7C-B8CE-A4405F61613B}"/>
              </a:ext>
            </a:extLst>
          </p:cNvPr>
          <p:cNvSpPr/>
          <p:nvPr/>
        </p:nvSpPr>
        <p:spPr>
          <a:xfrm>
            <a:off x="6086089" y="3757065"/>
            <a:ext cx="227064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3953E8-D243-76D0-2173-F2F86904ACD2}"/>
                  </a:ext>
                </a:extLst>
              </p14:cNvPr>
              <p14:cNvContentPartPr/>
              <p14:nvPr/>
            </p14:nvContentPartPr>
            <p14:xfrm>
              <a:off x="4624224" y="765264"/>
              <a:ext cx="132840" cy="77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3953E8-D243-76D0-2173-F2F86904AC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9904" y="760944"/>
                <a:ext cx="14148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311940E-5ED7-CACD-D504-EEBDD53F5E89}"/>
              </a:ext>
            </a:extLst>
          </p:cNvPr>
          <p:cNvGrpSpPr/>
          <p:nvPr/>
        </p:nvGrpSpPr>
        <p:grpSpPr>
          <a:xfrm>
            <a:off x="4610544" y="566544"/>
            <a:ext cx="325440" cy="136800"/>
            <a:chOff x="4610544" y="566544"/>
            <a:chExt cx="32544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F531FF-D5D4-9DF5-E69D-2A76AEBD2BEE}"/>
                    </a:ext>
                  </a:extLst>
                </p14:cNvPr>
                <p14:cNvContentPartPr/>
                <p14:nvPr/>
              </p14:nvContentPartPr>
              <p14:xfrm>
                <a:off x="4610544" y="584904"/>
                <a:ext cx="72720" cy="11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F531FF-D5D4-9DF5-E69D-2A76AEBD2B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6224" y="580584"/>
                  <a:ext cx="8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1A327B-4F3C-04AA-9348-43BF87CD6947}"/>
                    </a:ext>
                  </a:extLst>
                </p14:cNvPr>
                <p14:cNvContentPartPr/>
                <p14:nvPr/>
              </p14:nvContentPartPr>
              <p14:xfrm>
                <a:off x="4632864" y="588504"/>
                <a:ext cx="49680" cy="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1A327B-4F3C-04AA-9348-43BF87CD69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8184" y="584184"/>
                  <a:ext cx="583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467413-024E-9008-AA0E-B5774AF42B68}"/>
                    </a:ext>
                  </a:extLst>
                </p14:cNvPr>
                <p14:cNvContentPartPr/>
                <p14:nvPr/>
              </p14:nvContentPartPr>
              <p14:xfrm>
                <a:off x="4709184" y="610824"/>
                <a:ext cx="126000" cy="8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467413-024E-9008-AA0E-B5774AF42B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4864" y="606504"/>
                  <a:ext cx="134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3EA91C-1E8A-1E4E-D349-F53799C580E3}"/>
                    </a:ext>
                  </a:extLst>
                </p14:cNvPr>
                <p14:cNvContentPartPr/>
                <p14:nvPr/>
              </p14:nvContentPartPr>
              <p14:xfrm>
                <a:off x="4863624" y="566544"/>
                <a:ext cx="31320" cy="110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3EA91C-1E8A-1E4E-D349-F53799C580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9304" y="562224"/>
                  <a:ext cx="3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5F0C6E1-38AA-103B-BD91-C07974D39656}"/>
                    </a:ext>
                  </a:extLst>
                </p14:cNvPr>
                <p14:cNvContentPartPr/>
                <p14:nvPr/>
              </p14:nvContentPartPr>
              <p14:xfrm>
                <a:off x="4900704" y="570144"/>
                <a:ext cx="35280" cy="92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5F0C6E1-38AA-103B-BD91-C07974D396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6384" y="565824"/>
                  <a:ext cx="43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9DF048B-3D60-ED2C-18E2-8B05929A2A55}"/>
                    </a:ext>
                  </a:extLst>
                </p14:cNvPr>
                <p14:cNvContentPartPr/>
                <p14:nvPr/>
              </p14:nvContentPartPr>
              <p14:xfrm>
                <a:off x="4870104" y="626304"/>
                <a:ext cx="61920" cy="20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9DF048B-3D60-ED2C-18E2-8B05929A2A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5784" y="621984"/>
                  <a:ext cx="7056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7B7E7F-8195-2152-5ED1-552080B12827}"/>
                  </a:ext>
                </a:extLst>
              </p14:cNvPr>
              <p14:cNvContentPartPr/>
              <p14:nvPr/>
            </p14:nvContentPartPr>
            <p14:xfrm>
              <a:off x="5873772" y="2028220"/>
              <a:ext cx="132840" cy="77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7B7E7F-8195-2152-5ED1-552080B128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9452" y="2023900"/>
                <a:ext cx="14148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EAACC-173C-00DF-AEE7-B24118EC2262}"/>
              </a:ext>
            </a:extLst>
          </p:cNvPr>
          <p:cNvGrpSpPr/>
          <p:nvPr/>
        </p:nvGrpSpPr>
        <p:grpSpPr>
          <a:xfrm>
            <a:off x="5839690" y="1817056"/>
            <a:ext cx="325440" cy="136800"/>
            <a:chOff x="4610544" y="566544"/>
            <a:chExt cx="32544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CE3F69-D396-155E-4FD7-BE45D39E7790}"/>
                    </a:ext>
                  </a:extLst>
                </p14:cNvPr>
                <p14:cNvContentPartPr/>
                <p14:nvPr/>
              </p14:nvContentPartPr>
              <p14:xfrm>
                <a:off x="4610544" y="584904"/>
                <a:ext cx="72720" cy="118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CE3F69-D396-155E-4FD7-BE45D39E77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6224" y="580584"/>
                  <a:ext cx="8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1A43A9-43A2-0E46-4B23-96D0AC2EF98D}"/>
                    </a:ext>
                  </a:extLst>
                </p14:cNvPr>
                <p14:cNvContentPartPr/>
                <p14:nvPr/>
              </p14:nvContentPartPr>
              <p14:xfrm>
                <a:off x="4632864" y="588504"/>
                <a:ext cx="49680" cy="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1A43A9-43A2-0E46-4B23-96D0AC2EF9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28184" y="584184"/>
                  <a:ext cx="583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67BAB0-8A44-5244-D459-2D1E06850743}"/>
                    </a:ext>
                  </a:extLst>
                </p14:cNvPr>
                <p14:cNvContentPartPr/>
                <p14:nvPr/>
              </p14:nvContentPartPr>
              <p14:xfrm>
                <a:off x="4709184" y="610824"/>
                <a:ext cx="126000" cy="83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67BAB0-8A44-5244-D459-2D1E068507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4864" y="606504"/>
                  <a:ext cx="134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0B0644-57C6-8E47-F325-1CA1C8D2B6D5}"/>
                    </a:ext>
                  </a:extLst>
                </p14:cNvPr>
                <p14:cNvContentPartPr/>
                <p14:nvPr/>
              </p14:nvContentPartPr>
              <p14:xfrm>
                <a:off x="4863624" y="566544"/>
                <a:ext cx="31320" cy="110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0B0644-57C6-8E47-F325-1CA1C8D2B6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9304" y="562224"/>
                  <a:ext cx="3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42E6A9-C2D9-8684-E83D-F459A24893FC}"/>
                    </a:ext>
                  </a:extLst>
                </p14:cNvPr>
                <p14:cNvContentPartPr/>
                <p14:nvPr/>
              </p14:nvContentPartPr>
              <p14:xfrm>
                <a:off x="4900704" y="570144"/>
                <a:ext cx="35280" cy="9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42E6A9-C2D9-8684-E83D-F459A24893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6384" y="565824"/>
                  <a:ext cx="43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A82063-CD7C-25CE-DE95-55BF9DF4E638}"/>
                    </a:ext>
                  </a:extLst>
                </p14:cNvPr>
                <p14:cNvContentPartPr/>
                <p14:nvPr/>
              </p14:nvContentPartPr>
              <p14:xfrm>
                <a:off x="4870104" y="626304"/>
                <a:ext cx="61920" cy="2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A82063-CD7C-25CE-DE95-55BF9DF4E6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5784" y="621984"/>
                  <a:ext cx="7056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94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35" grpId="0" animBg="1"/>
      <p:bldP spid="36" grpId="0" animBg="1"/>
      <p:bldP spid="37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5662B42F-55EC-3C65-7F05-9BE176C5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3" y="872077"/>
            <a:ext cx="3540887" cy="2026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/>
              <p:nvPr/>
            </p:nvSpPr>
            <p:spPr>
              <a:xfrm>
                <a:off x="5086773" y="1334347"/>
                <a:ext cx="3474720" cy="559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𝟏𝟐𝟎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73" y="1334347"/>
                <a:ext cx="3474720" cy="559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94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161B"/>
              </a:buClr>
              <a:buSzPts val="4000"/>
              <a:buFont typeface="Calibri"/>
              <a:buNone/>
            </a:pPr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7</a:t>
            </a:r>
            <a:endParaRPr dirty="0"/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5185" y="4338352"/>
            <a:ext cx="402469" cy="3692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Google Shape;387;p1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lvl="0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021"/>
                  </a:buClr>
                  <a:buSzPts val="2000"/>
                  <a:buFont typeface="Arial"/>
                  <a:buChar char="•"/>
                </a:pPr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Reduce the circuit to a single loop.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sym typeface="Calibri"/>
                      </a:rPr>
                      <m:t>=2.5 </m:t>
                    </m:r>
                    <m:r>
                      <a:rPr lang="en-US" sz="180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sym typeface="Calibri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,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.</a:t>
                </a:r>
                <a:endParaRPr sz="1800" dirty="0">
                  <a:solidFill>
                    <a:srgbClr val="242021"/>
                  </a:solidFill>
                  <a:latin typeface="ITCKabelStd-Medium"/>
                  <a:sym typeface="Calibri"/>
                </a:endParaRPr>
              </a:p>
            </p:txBody>
          </p:sp>
        </mc:Choice>
        <mc:Fallback xmlns="">
          <p:sp>
            <p:nvSpPr>
              <p:cNvPr id="387" name="Google Shape;38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blipFill>
                <a:blip r:embed="rId4"/>
                <a:stretch>
                  <a:fillRect l="-696" t="-2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/>
              <p:nvPr/>
            </p:nvSpPr>
            <p:spPr>
              <a:xfrm>
                <a:off x="7680960" y="3974314"/>
                <a:ext cx="137669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sz="1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Ans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: v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𝟎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=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𝟐𝟖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𝑽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60" y="3974314"/>
                <a:ext cx="1376695" cy="307777"/>
              </a:xfrm>
              <a:prstGeom prst="rect">
                <a:avLst/>
              </a:prstGeom>
              <a:blipFill>
                <a:blip r:embed="rId5"/>
                <a:stretch>
                  <a:fillRect l="-877" t="-1923" b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2629335-036B-4CDD-2BF4-9E36B35BF804}"/>
              </a:ext>
            </a:extLst>
          </p:cNvPr>
          <p:cNvGrpSpPr/>
          <p:nvPr/>
        </p:nvGrpSpPr>
        <p:grpSpPr>
          <a:xfrm>
            <a:off x="251213" y="4820139"/>
            <a:ext cx="8877297" cy="292388"/>
            <a:chOff x="251213" y="4820139"/>
            <a:chExt cx="8877297" cy="292388"/>
          </a:xfrm>
        </p:grpSpPr>
        <p:sp>
          <p:nvSpPr>
            <p:cNvPr id="3" name="Slide Number Placeholder 8">
              <a:extLst>
                <a:ext uri="{FF2B5EF4-FFF2-40B4-BE49-F238E27FC236}">
                  <a16:creationId xmlns:a16="http://schemas.microsoft.com/office/drawing/2014/main" id="{5FDD3D37-2EEA-EDE1-F9EF-90B91399909C}"/>
                </a:ext>
              </a:extLst>
            </p:cNvPr>
            <p:cNvSpPr txBox="1">
              <a:spLocks/>
            </p:cNvSpPr>
            <p:nvPr/>
          </p:nvSpPr>
          <p:spPr>
            <a:xfrm>
              <a:off x="8626860" y="4836710"/>
              <a:ext cx="501650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fld id="{77A17C51-14D8-4645-A883-06E5A4811B80}" type="slidenum">
                <a:rPr kumimoji="0" lang="en-US" sz="13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t>15</a:t>
              </a:fld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Footer Placeholder 2">
              <a:extLst>
                <a:ext uri="{FF2B5EF4-FFF2-40B4-BE49-F238E27FC236}">
                  <a16:creationId xmlns:a16="http://schemas.microsoft.com/office/drawing/2014/main" id="{C9997662-F373-8826-4EE0-63454C8B6990}"/>
                </a:ext>
              </a:extLst>
            </p:cNvPr>
            <p:cNvSpPr txBox="1">
              <a:spLocks/>
            </p:cNvSpPr>
            <p:nvPr/>
          </p:nvSpPr>
          <p:spPr>
            <a:xfrm>
              <a:off x="251213" y="4820139"/>
              <a:ext cx="1889315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[PDS] Purbayan Das</a:t>
              </a:r>
            </a:p>
          </p:txBody>
        </p:sp>
        <p:sp>
          <p:nvSpPr>
            <p:cNvPr id="5" name="Footer Placeholder 2">
              <a:extLst>
                <a:ext uri="{FF2B5EF4-FFF2-40B4-BE49-F238E27FC236}">
                  <a16:creationId xmlns:a16="http://schemas.microsoft.com/office/drawing/2014/main" id="{8093D62A-B176-0DB1-E1F6-5E7C1BC119E5}"/>
                </a:ext>
              </a:extLst>
            </p:cNvPr>
            <p:cNvSpPr txBox="1">
              <a:spLocks/>
            </p:cNvSpPr>
            <p:nvPr/>
          </p:nvSpPr>
          <p:spPr>
            <a:xfrm>
              <a:off x="2601861" y="4820139"/>
              <a:ext cx="3237829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CSE250 – Circuits and Electronics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73B62-D582-DACA-2274-455CB721AD3C}"/>
                </a:ext>
              </a:extLst>
            </p:cNvPr>
            <p:cNvSpPr txBox="1"/>
            <p:nvPr/>
          </p:nvSpPr>
          <p:spPr>
            <a:xfrm>
              <a:off x="6099237" y="4820139"/>
              <a:ext cx="2574382" cy="292388"/>
            </a:xfrm>
            <a:prstGeom prst="rect">
              <a:avLst/>
            </a:prstGeom>
            <a:solidFill>
              <a:srgbClr val="78161B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Department of CSE, </a:t>
              </a:r>
              <a:r>
                <a:rPr kumimoji="0" lang="en-US" sz="1300" b="0" i="0" u="none" strike="noStrike" kern="0" cap="small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BracU</a:t>
              </a:r>
              <a:endPara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FDBBB61-4F00-244B-C38A-56CC5598E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922" y="1528648"/>
            <a:ext cx="54959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064540" y="720483"/>
            <a:ext cx="227064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8A5474F-1EA4-EA12-6294-E148DAC2B07F}"/>
              </a:ext>
            </a:extLst>
          </p:cNvPr>
          <p:cNvSpPr/>
          <p:nvPr/>
        </p:nvSpPr>
        <p:spPr>
          <a:xfrm>
            <a:off x="7851019" y="1657876"/>
            <a:ext cx="236346" cy="25184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5860532" y="2521836"/>
            <a:ext cx="218240" cy="17986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758ACAF-AD8F-CF75-7196-4476A9F87A8F}"/>
              </a:ext>
            </a:extLst>
          </p:cNvPr>
          <p:cNvSpPr/>
          <p:nvPr/>
        </p:nvSpPr>
        <p:spPr>
          <a:xfrm>
            <a:off x="1312509" y="2444531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1A62A63-01B2-A41D-79E7-D3EFF2BBA792}"/>
              </a:ext>
            </a:extLst>
          </p:cNvPr>
          <p:cNvSpPr/>
          <p:nvPr/>
        </p:nvSpPr>
        <p:spPr>
          <a:xfrm>
            <a:off x="1980180" y="2315766"/>
            <a:ext cx="225406" cy="264108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09F36-8BDF-697B-198F-75D01F11E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115" y="48724"/>
            <a:ext cx="2749425" cy="1343519"/>
          </a:xfrm>
          <a:prstGeom prst="rect">
            <a:avLst/>
          </a:prstGeom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0EAAB319-FC32-DE68-7BD9-267C5DAC3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370" y="78260"/>
            <a:ext cx="2469259" cy="1503977"/>
          </a:xfrm>
          <a:prstGeom prst="rect">
            <a:avLst/>
          </a:prstGeom>
        </p:spPr>
      </p:pic>
      <p:pic>
        <p:nvPicPr>
          <p:cNvPr id="19" name="Picture 18" descr="A diagram of a circuit&#10;&#10;Description automatically generated">
            <a:extLst>
              <a:ext uri="{FF2B5EF4-FFF2-40B4-BE49-F238E27FC236}">
                <a16:creationId xmlns:a16="http://schemas.microsoft.com/office/drawing/2014/main" id="{7AC5A2A2-0F67-F08B-5A20-BC597AA289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043" y="48724"/>
            <a:ext cx="2982467" cy="152670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A62C33-5069-7F77-E169-1252108FFEDF}"/>
              </a:ext>
            </a:extLst>
          </p:cNvPr>
          <p:cNvSpPr/>
          <p:nvPr/>
        </p:nvSpPr>
        <p:spPr>
          <a:xfrm>
            <a:off x="5862804" y="700974"/>
            <a:ext cx="227064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diagram of a circuit&#10;&#10;Description automatically generated">
            <a:extLst>
              <a:ext uri="{FF2B5EF4-FFF2-40B4-BE49-F238E27FC236}">
                <a16:creationId xmlns:a16="http://schemas.microsoft.com/office/drawing/2014/main" id="{DDA825C5-18BF-13DB-173A-233495F1B5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043" y="2100724"/>
            <a:ext cx="3025810" cy="1533350"/>
          </a:xfrm>
          <a:prstGeom prst="rect">
            <a:avLst/>
          </a:prstGeom>
        </p:spPr>
      </p:pic>
      <p:pic>
        <p:nvPicPr>
          <p:cNvPr id="29" name="Picture 28" descr="A diagram of a circuit&#10;&#10;Description automatically generated">
            <a:extLst>
              <a:ext uri="{FF2B5EF4-FFF2-40B4-BE49-F238E27FC236}">
                <a16:creationId xmlns:a16="http://schemas.microsoft.com/office/drawing/2014/main" id="{6B982E74-4CE4-5C84-58F5-B11261A51D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9223" y="2088563"/>
            <a:ext cx="2907406" cy="1593527"/>
          </a:xfrm>
          <a:prstGeom prst="rect">
            <a:avLst/>
          </a:prstGeom>
        </p:spPr>
      </p:pic>
      <p:pic>
        <p:nvPicPr>
          <p:cNvPr id="32" name="Picture 31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F1D0DF14-DCDF-D7AC-008F-472FA8922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73" y="3041947"/>
            <a:ext cx="2815619" cy="1698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30B799-FC57-7EBE-AAB6-A80501B9376D}"/>
                  </a:ext>
                </a:extLst>
              </p14:cNvPr>
              <p14:cNvContentPartPr/>
              <p14:nvPr/>
            </p14:nvContentPartPr>
            <p14:xfrm>
              <a:off x="6442560" y="799104"/>
              <a:ext cx="75960" cy="8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30B799-FC57-7EBE-AAB6-A80501B937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8240" y="794784"/>
                <a:ext cx="84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ED7FE0-9D86-BEDB-0946-35F7A91DEBC8}"/>
                  </a:ext>
                </a:extLst>
              </p14:cNvPr>
              <p14:cNvContentPartPr/>
              <p14:nvPr/>
            </p14:nvContentPartPr>
            <p14:xfrm>
              <a:off x="6235920" y="781104"/>
              <a:ext cx="126000" cy="124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ED7FE0-9D86-BEDB-0946-35F7A91DEB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1600" y="776784"/>
                <a:ext cx="134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E72915-89BB-D163-1AE9-0C89ED36AEF1}"/>
                  </a:ext>
                </a:extLst>
              </p14:cNvPr>
              <p14:cNvContentPartPr/>
              <p14:nvPr/>
            </p14:nvContentPartPr>
            <p14:xfrm>
              <a:off x="6485760" y="847344"/>
              <a:ext cx="15480" cy="11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E72915-89BB-D163-1AE9-0C89ED36AE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81440" y="842664"/>
                <a:ext cx="241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2E1B76-0331-7657-2D2C-38BA4A6707F9}"/>
                  </a:ext>
                </a:extLst>
              </p14:cNvPr>
              <p14:cNvContentPartPr/>
              <p14:nvPr/>
            </p14:nvContentPartPr>
            <p14:xfrm>
              <a:off x="6362640" y="2759304"/>
              <a:ext cx="144720" cy="232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2E1B76-0331-7657-2D2C-38BA4A6707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58320" y="2754984"/>
                <a:ext cx="1533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9FE2F87-6898-D180-8B7E-13CAA1808418}"/>
              </a:ext>
            </a:extLst>
          </p:cNvPr>
          <p:cNvGrpSpPr/>
          <p:nvPr/>
        </p:nvGrpSpPr>
        <p:grpSpPr>
          <a:xfrm>
            <a:off x="6322320" y="2577144"/>
            <a:ext cx="293760" cy="191880"/>
            <a:chOff x="6322320" y="2577144"/>
            <a:chExt cx="29376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D19DA-3A48-4D70-66DD-CA5074451331}"/>
                    </a:ext>
                  </a:extLst>
                </p14:cNvPr>
                <p14:cNvContentPartPr/>
                <p14:nvPr/>
              </p14:nvContentPartPr>
              <p14:xfrm>
                <a:off x="6322320" y="2577144"/>
                <a:ext cx="64080" cy="11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D19DA-3A48-4D70-66DD-CA50744513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8000" y="2572824"/>
                  <a:ext cx="72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7E5470-0ADC-A9B6-57E6-2AFFCCD1721B}"/>
                    </a:ext>
                  </a:extLst>
                </p14:cNvPr>
                <p14:cNvContentPartPr/>
                <p14:nvPr/>
              </p14:nvContentPartPr>
              <p14:xfrm>
                <a:off x="6420960" y="2581464"/>
                <a:ext cx="71640" cy="112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7E5470-0ADC-A9B6-57E6-2AFFCCD172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16640" y="2577144"/>
                  <a:ext cx="80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D5432D-F4C7-18DF-4061-BF7DA73D82E0}"/>
                    </a:ext>
                  </a:extLst>
                </p14:cNvPr>
                <p14:cNvContentPartPr/>
                <p14:nvPr/>
              </p14:nvContentPartPr>
              <p14:xfrm>
                <a:off x="6498000" y="2652024"/>
                <a:ext cx="118080" cy="11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D5432D-F4C7-18DF-4061-BF7DA73D82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3680" y="2647704"/>
                  <a:ext cx="12672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7AE5177-AC18-5583-D671-E5C98897393F}"/>
                  </a:ext>
                </a:extLst>
              </p14:cNvPr>
              <p14:cNvContentPartPr/>
              <p14:nvPr/>
            </p14:nvContentPartPr>
            <p14:xfrm>
              <a:off x="3023280" y="2848944"/>
              <a:ext cx="205560" cy="183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7AE5177-AC18-5583-D671-E5C9889739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8960" y="2844624"/>
                <a:ext cx="21420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153013E-B814-EC4F-0F03-D1535F7E617A}"/>
              </a:ext>
            </a:extLst>
          </p:cNvPr>
          <p:cNvGrpSpPr/>
          <p:nvPr/>
        </p:nvGrpSpPr>
        <p:grpSpPr>
          <a:xfrm>
            <a:off x="3072240" y="2625744"/>
            <a:ext cx="276840" cy="204840"/>
            <a:chOff x="3072240" y="2625744"/>
            <a:chExt cx="27684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26576D-8AB6-266F-9EEB-CCA9F856D216}"/>
                    </a:ext>
                  </a:extLst>
                </p14:cNvPr>
                <p14:cNvContentPartPr/>
                <p14:nvPr/>
              </p14:nvContentPartPr>
              <p14:xfrm>
                <a:off x="3072240" y="2625744"/>
                <a:ext cx="64440" cy="129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26576D-8AB6-266F-9EEB-CCA9F856D2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67920" y="2621424"/>
                  <a:ext cx="73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154797-C696-398B-0E38-A726CB460B51}"/>
                    </a:ext>
                  </a:extLst>
                </p14:cNvPr>
                <p14:cNvContentPartPr/>
                <p14:nvPr/>
              </p14:nvContentPartPr>
              <p14:xfrm>
                <a:off x="3162600" y="2676144"/>
                <a:ext cx="62280" cy="10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154797-C696-398B-0E38-A726CB460B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8280" y="2671464"/>
                  <a:ext cx="70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5519D3-FD01-A7F4-24E8-AE5C4A0B7E8F}"/>
                    </a:ext>
                  </a:extLst>
                </p14:cNvPr>
                <p14:cNvContentPartPr/>
                <p14:nvPr/>
              </p14:nvContentPartPr>
              <p14:xfrm>
                <a:off x="3230640" y="2704944"/>
                <a:ext cx="118440" cy="125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5519D3-FD01-A7F4-24E8-AE5C4A0B7E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5960" y="2700624"/>
                  <a:ext cx="1270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CB24A7-74D5-7DA5-8D6C-9B92D09F1661}"/>
              </a:ext>
            </a:extLst>
          </p:cNvPr>
          <p:cNvGrpSpPr/>
          <p:nvPr/>
        </p:nvGrpSpPr>
        <p:grpSpPr>
          <a:xfrm>
            <a:off x="6330960" y="2816184"/>
            <a:ext cx="173160" cy="164520"/>
            <a:chOff x="6330960" y="2816184"/>
            <a:chExt cx="17316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6FAB55-F181-968E-1CFE-C1D352EA8332}"/>
                    </a:ext>
                  </a:extLst>
                </p14:cNvPr>
                <p14:cNvContentPartPr/>
                <p14:nvPr/>
              </p14:nvContentPartPr>
              <p14:xfrm>
                <a:off x="6330960" y="2883504"/>
                <a:ext cx="100440" cy="4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6FAB55-F181-968E-1CFE-C1D352EA83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26640" y="2879184"/>
                  <a:ext cx="109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5115FE-6D67-8716-210F-9FA73FF4E18E}"/>
                    </a:ext>
                  </a:extLst>
                </p14:cNvPr>
                <p14:cNvContentPartPr/>
                <p14:nvPr/>
              </p14:nvContentPartPr>
              <p14:xfrm>
                <a:off x="6387840" y="2834904"/>
                <a:ext cx="25200" cy="61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5115FE-6D67-8716-210F-9FA73FF4E1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3520" y="2830584"/>
                  <a:ext cx="33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0C4939-CE8C-01D4-AF61-8AAD9C3E9100}"/>
                    </a:ext>
                  </a:extLst>
                </p14:cNvPr>
                <p14:cNvContentPartPr/>
                <p14:nvPr/>
              </p14:nvContentPartPr>
              <p14:xfrm>
                <a:off x="6373800" y="2816184"/>
                <a:ext cx="130320" cy="164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0C4939-CE8C-01D4-AF61-8AAD9C3E91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9480" y="2811864"/>
                  <a:ext cx="1389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C82CE96-FE9C-3A65-EC12-B417FDE7B911}"/>
                  </a:ext>
                </a:extLst>
              </p14:cNvPr>
              <p14:cNvContentPartPr/>
              <p14:nvPr/>
            </p14:nvContentPartPr>
            <p14:xfrm>
              <a:off x="133560" y="3895824"/>
              <a:ext cx="123840" cy="110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C82CE96-FE9C-3A65-EC12-B417FDE7B91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240" y="3891504"/>
                <a:ext cx="132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DDA743A-F7EB-45E3-39C8-5A7F04D0AEE2}"/>
                  </a:ext>
                </a:extLst>
              </p14:cNvPr>
              <p14:cNvContentPartPr/>
              <p14:nvPr/>
            </p14:nvContentPartPr>
            <p14:xfrm>
              <a:off x="279360" y="3691344"/>
              <a:ext cx="68400" cy="145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DDA743A-F7EB-45E3-39C8-5A7F04D0AE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5040" y="3687024"/>
                <a:ext cx="7704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35" grpId="0" animBg="1"/>
      <p:bldP spid="3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/>
              <p:nvPr/>
            </p:nvSpPr>
            <p:spPr>
              <a:xfrm>
                <a:off x="4443307" y="1083734"/>
                <a:ext cx="3474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7" y="1083734"/>
                <a:ext cx="34747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23C34B6D-3D52-0FE0-3313-56962C05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7" y="664507"/>
            <a:ext cx="2815619" cy="1698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8BEBC8-62B8-8FC3-A7B6-1EA244CC52F5}"/>
                  </a:ext>
                </a:extLst>
              </p:cNvPr>
              <p:cNvSpPr txBox="1"/>
              <p:nvPr/>
            </p:nvSpPr>
            <p:spPr>
              <a:xfrm>
                <a:off x="3935306" y="1578075"/>
                <a:ext cx="382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8BEBC8-62B8-8FC3-A7B6-1EA244CC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306" y="1578075"/>
                <a:ext cx="382693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7EF90-3832-E9D2-756C-EAA3D161D8DD}"/>
                  </a:ext>
                </a:extLst>
              </p:cNvPr>
              <p:cNvSpPr txBox="1"/>
              <p:nvPr/>
            </p:nvSpPr>
            <p:spPr>
              <a:xfrm>
                <a:off x="3935306" y="2072416"/>
                <a:ext cx="382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D7EF90-3832-E9D2-756C-EAA3D161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306" y="2072416"/>
                <a:ext cx="3826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482629-8224-362B-B3C0-AED0BB27B170}"/>
                  </a:ext>
                </a:extLst>
              </p:cNvPr>
              <p:cNvSpPr txBox="1"/>
              <p:nvPr/>
            </p:nvSpPr>
            <p:spPr>
              <a:xfrm>
                <a:off x="3986106" y="2597125"/>
                <a:ext cx="382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482629-8224-362B-B3C0-AED0BB27B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06" y="2597125"/>
                <a:ext cx="3826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1CD880-A9AB-E21A-9CAE-F4F9E09FD158}"/>
                  </a:ext>
                </a:extLst>
              </p14:cNvPr>
              <p14:cNvContentPartPr/>
              <p14:nvPr/>
            </p14:nvContentPartPr>
            <p14:xfrm>
              <a:off x="759504" y="1499664"/>
              <a:ext cx="132120" cy="14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1CD880-A9AB-E21A-9CAE-F4F9E09FD1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184" y="1495344"/>
                <a:ext cx="14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C89CEC-FD60-14AE-5FE8-773BBDDC20C1}"/>
                  </a:ext>
                </a:extLst>
              </p14:cNvPr>
              <p14:cNvContentPartPr/>
              <p14:nvPr/>
            </p14:nvContentPartPr>
            <p14:xfrm>
              <a:off x="922944" y="1286544"/>
              <a:ext cx="81720" cy="155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C89CEC-FD60-14AE-5FE8-773BBDDC20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624" y="1282224"/>
                <a:ext cx="9036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3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161B"/>
              </a:buClr>
              <a:buSzPts val="4000"/>
              <a:buFont typeface="Calibri"/>
              <a:buNone/>
            </a:pPr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8</a:t>
            </a:r>
            <a:endParaRPr dirty="0"/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5185" y="4338352"/>
            <a:ext cx="402469" cy="3692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Google Shape;387;p1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lvl="0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021"/>
                  </a:buClr>
                  <a:buSzPts val="2000"/>
                  <a:buFont typeface="Arial"/>
                  <a:buChar char="•"/>
                </a:pPr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Reduce the circuit to a single loop using Source Transformation. Then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.</a:t>
                </a:r>
                <a:endParaRPr sz="1800" dirty="0">
                  <a:solidFill>
                    <a:srgbClr val="242021"/>
                  </a:solidFill>
                  <a:latin typeface="ITCKabelStd-Medium"/>
                  <a:sym typeface="Calibri"/>
                </a:endParaRPr>
              </a:p>
            </p:txBody>
          </p:sp>
        </mc:Choice>
        <mc:Fallback xmlns="">
          <p:sp>
            <p:nvSpPr>
              <p:cNvPr id="387" name="Google Shape;38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blipFill>
                <a:blip r:embed="rId4"/>
                <a:stretch>
                  <a:fillRect l="-696" t="-2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/>
              <p:nvPr/>
            </p:nvSpPr>
            <p:spPr>
              <a:xfrm>
                <a:off x="7788536" y="3974314"/>
                <a:ext cx="126911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sz="1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Ans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𝑰</m:t>
                    </m:r>
                    <m:r>
                      <a:rPr kumimoji="0" lang="en-US" sz="14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𝒚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=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𝟏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𝑨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36" y="3974314"/>
                <a:ext cx="1269119" cy="307777"/>
              </a:xfrm>
              <a:prstGeom prst="rect">
                <a:avLst/>
              </a:prstGeom>
              <a:blipFill>
                <a:blip r:embed="rId5"/>
                <a:stretch>
                  <a:fillRect l="-952" t="-1923" b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2629335-036B-4CDD-2BF4-9E36B35BF804}"/>
              </a:ext>
            </a:extLst>
          </p:cNvPr>
          <p:cNvGrpSpPr/>
          <p:nvPr/>
        </p:nvGrpSpPr>
        <p:grpSpPr>
          <a:xfrm>
            <a:off x="251213" y="4820139"/>
            <a:ext cx="8877297" cy="292388"/>
            <a:chOff x="251213" y="4820139"/>
            <a:chExt cx="8877297" cy="292388"/>
          </a:xfrm>
        </p:grpSpPr>
        <p:sp>
          <p:nvSpPr>
            <p:cNvPr id="3" name="Slide Number Placeholder 8">
              <a:extLst>
                <a:ext uri="{FF2B5EF4-FFF2-40B4-BE49-F238E27FC236}">
                  <a16:creationId xmlns:a16="http://schemas.microsoft.com/office/drawing/2014/main" id="{5FDD3D37-2EEA-EDE1-F9EF-90B91399909C}"/>
                </a:ext>
              </a:extLst>
            </p:cNvPr>
            <p:cNvSpPr txBox="1">
              <a:spLocks/>
            </p:cNvSpPr>
            <p:nvPr/>
          </p:nvSpPr>
          <p:spPr>
            <a:xfrm>
              <a:off x="8626860" y="4836710"/>
              <a:ext cx="501650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fld id="{77A17C51-14D8-4645-A883-06E5A4811B80}" type="slidenum">
                <a:rPr kumimoji="0" lang="en-US" sz="13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t>18</a:t>
              </a:fld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Footer Placeholder 2">
              <a:extLst>
                <a:ext uri="{FF2B5EF4-FFF2-40B4-BE49-F238E27FC236}">
                  <a16:creationId xmlns:a16="http://schemas.microsoft.com/office/drawing/2014/main" id="{C9997662-F373-8826-4EE0-63454C8B6990}"/>
                </a:ext>
              </a:extLst>
            </p:cNvPr>
            <p:cNvSpPr txBox="1">
              <a:spLocks/>
            </p:cNvSpPr>
            <p:nvPr/>
          </p:nvSpPr>
          <p:spPr>
            <a:xfrm>
              <a:off x="251213" y="4820139"/>
              <a:ext cx="1889315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[PDS] Purbayan Das</a:t>
              </a:r>
            </a:p>
          </p:txBody>
        </p:sp>
        <p:sp>
          <p:nvSpPr>
            <p:cNvPr id="5" name="Footer Placeholder 2">
              <a:extLst>
                <a:ext uri="{FF2B5EF4-FFF2-40B4-BE49-F238E27FC236}">
                  <a16:creationId xmlns:a16="http://schemas.microsoft.com/office/drawing/2014/main" id="{8093D62A-B176-0DB1-E1F6-5E7C1BC119E5}"/>
                </a:ext>
              </a:extLst>
            </p:cNvPr>
            <p:cNvSpPr txBox="1">
              <a:spLocks/>
            </p:cNvSpPr>
            <p:nvPr/>
          </p:nvSpPr>
          <p:spPr>
            <a:xfrm>
              <a:off x="2601861" y="4820139"/>
              <a:ext cx="3237829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CSE250 – Circuits and Electronics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73B62-D582-DACA-2274-455CB721AD3C}"/>
                </a:ext>
              </a:extLst>
            </p:cNvPr>
            <p:cNvSpPr txBox="1"/>
            <p:nvPr/>
          </p:nvSpPr>
          <p:spPr>
            <a:xfrm>
              <a:off x="6099237" y="4820139"/>
              <a:ext cx="2574382" cy="292388"/>
            </a:xfrm>
            <a:prstGeom prst="rect">
              <a:avLst/>
            </a:prstGeom>
            <a:solidFill>
              <a:srgbClr val="78161B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Department of CSE, </a:t>
              </a:r>
              <a:r>
                <a:rPr kumimoji="0" lang="en-US" sz="1300" b="0" i="0" u="none" strike="noStrike" kern="0" cap="small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BracU</a:t>
              </a:r>
              <a:endPara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9D07D8-E89F-9A0C-8C54-31BCCBA6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20" y="1680312"/>
            <a:ext cx="6228231" cy="2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882145" y="751739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8A5474F-1EA4-EA12-6294-E148DAC2B07F}"/>
              </a:ext>
            </a:extLst>
          </p:cNvPr>
          <p:cNvSpPr/>
          <p:nvPr/>
        </p:nvSpPr>
        <p:spPr>
          <a:xfrm>
            <a:off x="8687143" y="1464208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5236544" y="2409627"/>
            <a:ext cx="218240" cy="17986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758ACAF-AD8F-CF75-7196-4476A9F87A8F}"/>
              </a:ext>
            </a:extLst>
          </p:cNvPr>
          <p:cNvSpPr/>
          <p:nvPr/>
        </p:nvSpPr>
        <p:spPr>
          <a:xfrm>
            <a:off x="1904182" y="2499560"/>
            <a:ext cx="236346" cy="32904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1A62A63-01B2-A41D-79E7-D3EFF2BBA792}"/>
              </a:ext>
            </a:extLst>
          </p:cNvPr>
          <p:cNvSpPr/>
          <p:nvPr/>
        </p:nvSpPr>
        <p:spPr>
          <a:xfrm>
            <a:off x="2075437" y="2163192"/>
            <a:ext cx="225406" cy="264108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63498-7792-5171-1DA9-18C78CC62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20" y="144100"/>
            <a:ext cx="3573051" cy="1492605"/>
          </a:xfrm>
          <a:prstGeom prst="rect">
            <a:avLst/>
          </a:prstGeom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2C25466F-CEEF-10BC-3049-52EDB16A8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2402" y="136612"/>
            <a:ext cx="3065667" cy="1691921"/>
          </a:xfrm>
          <a:prstGeom prst="rect">
            <a:avLst/>
          </a:prstGeom>
        </p:spPr>
      </p:pic>
      <p:pic>
        <p:nvPicPr>
          <p:cNvPr id="19" name="Picture 18" descr="A diagram of a circuit&#10;&#10;Description automatically generated">
            <a:extLst>
              <a:ext uri="{FF2B5EF4-FFF2-40B4-BE49-F238E27FC236}">
                <a16:creationId xmlns:a16="http://schemas.microsoft.com/office/drawing/2014/main" id="{99C13033-0A04-7DDF-61EC-FD444B048D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3973" y="2033116"/>
            <a:ext cx="3518068" cy="1628387"/>
          </a:xfrm>
          <a:prstGeom prst="rect">
            <a:avLst/>
          </a:prstGeom>
        </p:spPr>
      </p:pic>
      <p:pic>
        <p:nvPicPr>
          <p:cNvPr id="24" name="Picture 23" descr="A drawing of a circuit&#10;&#10;Description automatically generated">
            <a:extLst>
              <a:ext uri="{FF2B5EF4-FFF2-40B4-BE49-F238E27FC236}">
                <a16:creationId xmlns:a16="http://schemas.microsoft.com/office/drawing/2014/main" id="{32DD3F6A-D7E0-A4C0-8D87-C56AD737D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3187" y="1667429"/>
            <a:ext cx="2714168" cy="1407269"/>
          </a:xfrm>
          <a:prstGeom prst="rect">
            <a:avLst/>
          </a:prstGeom>
        </p:spPr>
      </p:pic>
      <p:pic>
        <p:nvPicPr>
          <p:cNvPr id="28" name="Picture 27" descr="A diagram of a circuit&#10;&#10;Description automatically generated">
            <a:extLst>
              <a:ext uri="{FF2B5EF4-FFF2-40B4-BE49-F238E27FC236}">
                <a16:creationId xmlns:a16="http://schemas.microsoft.com/office/drawing/2014/main" id="{CCF6289A-FEA4-62C4-7720-7946C6022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418" y="3157120"/>
            <a:ext cx="2472689" cy="149589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E497E38-901A-CF30-D686-F9B2B29F6F28}"/>
              </a:ext>
            </a:extLst>
          </p:cNvPr>
          <p:cNvGrpSpPr/>
          <p:nvPr/>
        </p:nvGrpSpPr>
        <p:grpSpPr>
          <a:xfrm>
            <a:off x="1001920" y="3487443"/>
            <a:ext cx="244080" cy="348120"/>
            <a:chOff x="1354133" y="1286627"/>
            <a:chExt cx="244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F470F0-EAF5-E37A-8548-9E356F5D4423}"/>
                    </a:ext>
                  </a:extLst>
                </p14:cNvPr>
                <p14:cNvContentPartPr/>
                <p14:nvPr/>
              </p14:nvContentPartPr>
              <p14:xfrm>
                <a:off x="1354133" y="1361147"/>
                <a:ext cx="24372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F470F0-EAF5-E37A-8548-9E356F5D44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5493" y="1352147"/>
                  <a:ext cx="26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A11914-48CD-C2C6-181A-CB6F4A24D646}"/>
                    </a:ext>
                  </a:extLst>
                </p14:cNvPr>
                <p14:cNvContentPartPr/>
                <p14:nvPr/>
              </p14:nvContentPartPr>
              <p14:xfrm>
                <a:off x="1531613" y="1286627"/>
                <a:ext cx="66600" cy="107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A11914-48CD-C2C6-181A-CB6F4A24D6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2973" y="1277627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FA8B7D9-7AC4-984C-DB3D-C64F0FAE9519}"/>
                    </a:ext>
                  </a:extLst>
                </p14:cNvPr>
                <p14:cNvContentPartPr/>
                <p14:nvPr/>
              </p14:nvContentPartPr>
              <p14:xfrm>
                <a:off x="1388333" y="1455827"/>
                <a:ext cx="97920" cy="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FA8B7D9-7AC4-984C-DB3D-C64F0FAE95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9333" y="1446827"/>
                  <a:ext cx="11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1A72EF-2FA5-84A9-C451-A5C607F8C40A}"/>
                    </a:ext>
                  </a:extLst>
                </p14:cNvPr>
                <p14:cNvContentPartPr/>
                <p14:nvPr/>
              </p14:nvContentPartPr>
              <p14:xfrm>
                <a:off x="1462853" y="1456187"/>
                <a:ext cx="360" cy="9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1A72EF-2FA5-84A9-C451-A5C607F8C4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3853" y="1447187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5756D1-E29A-7551-C78F-201F810A2003}"/>
                    </a:ext>
                  </a:extLst>
                </p14:cNvPr>
                <p14:cNvContentPartPr/>
                <p14:nvPr/>
              </p14:nvContentPartPr>
              <p14:xfrm>
                <a:off x="1415333" y="1563107"/>
                <a:ext cx="52200" cy="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5756D1-E29A-7551-C78F-201F810A20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6693" y="1554107"/>
                  <a:ext cx="69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820FCF-4EC0-9922-7220-273E069ECBB3}"/>
                    </a:ext>
                  </a:extLst>
                </p14:cNvPr>
                <p14:cNvContentPartPr/>
                <p14:nvPr/>
              </p14:nvContentPartPr>
              <p14:xfrm>
                <a:off x="1456013" y="1571027"/>
                <a:ext cx="3132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820FCF-4EC0-9922-7220-273E069ECB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7373" y="1562027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602388-D477-B67F-EAF7-89B63E2B2744}"/>
                    </a:ext>
                  </a:extLst>
                </p14:cNvPr>
                <p14:cNvContentPartPr/>
                <p14:nvPr/>
              </p14:nvContentPartPr>
              <p14:xfrm>
                <a:off x="1521173" y="1499747"/>
                <a:ext cx="65880" cy="13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602388-D477-B67F-EAF7-89B63E2B27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2533" y="1490747"/>
                  <a:ext cx="8352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63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3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Ideal and non-ideal sources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C279C-7818-6745-835A-FC71C0F7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FF63-93B4-2340-8D03-6DF3B92C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B6A0-9379-4697-9CB5-8851D05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17530" y="1024037"/>
                <a:ext cx="8330764" cy="1346951"/>
              </a:xfrm>
            </p:spPr>
            <p:txBody>
              <a:bodyPr>
                <a:no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An </a:t>
                </a:r>
                <a:r>
                  <a:rPr lang="en-GB" sz="1700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ITCKabelStd-Medium"/>
                  </a:rPr>
                  <a:t>ideal voltage source </a:t>
                </a: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provides a constant voltage irrespective of the current drawn by the load, while an </a:t>
                </a:r>
                <a:r>
                  <a:rPr lang="en-GB" sz="1700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ITCKabelStd-Medium"/>
                  </a:rPr>
                  <a:t>ideal current source </a:t>
                </a: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supplies a constant current regardless of the load voltage.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700" i="1" dirty="0">
                    <a:solidFill>
                      <a:schemeClr val="accent1">
                        <a:lumMod val="75000"/>
                      </a:schemeClr>
                    </a:solidFill>
                    <a:latin typeface="ITCKabelStd-Medium"/>
                  </a:rPr>
                  <a:t>P</a:t>
                </a:r>
                <a:r>
                  <a:rPr lang="en-GB" sz="1700" b="0" i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ITCKabelStd-Medium"/>
                  </a:rPr>
                  <a:t>ractical </a:t>
                </a:r>
                <a:r>
                  <a:rPr lang="en-GB" sz="1700" b="0" dirty="0">
                    <a:effectLst/>
                    <a:latin typeface="ITCKabelStd-Medium"/>
                  </a:rPr>
                  <a:t>voltage</a:t>
                </a: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and current sources are not ideal, due to their </a:t>
                </a:r>
                <a:r>
                  <a:rPr lang="en-GB" sz="1700" b="0" i="1" dirty="0">
                    <a:solidFill>
                      <a:srgbClr val="242021"/>
                    </a:solidFill>
                    <a:effectLst/>
                    <a:latin typeface="ITCKabelStd-Medium"/>
                  </a:rPr>
                  <a:t>internal resistances </a:t>
                </a: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or </a:t>
                </a:r>
                <a:r>
                  <a:rPr lang="en-GB" sz="1700" b="0" i="1" dirty="0">
                    <a:solidFill>
                      <a:srgbClr val="242021"/>
                    </a:solidFill>
                    <a:effectLst/>
                    <a:latin typeface="ITCKabelStd-Medium"/>
                  </a:rPr>
                  <a:t>source resistances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700" b="0" i="1" baseline="-250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700" b="0" i="1" dirty="0">
                    <a:solidFill>
                      <a:srgbClr val="242021"/>
                    </a:solidFill>
                    <a:effectLst/>
                    <a:latin typeface="ITCKabelStd-Medium"/>
                  </a:rPr>
                  <a:t> </a:t>
                </a:r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700" b="0" i="1" baseline="-250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. They become ideal as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700" b="0" i="1" baseline="-25000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700" b="0" i="1" dirty="0">
                    <a:solidFill>
                      <a:srgbClr val="0070C0"/>
                    </a:solidFill>
                    <a:effectLst/>
                    <a:latin typeface="ITCKabelStd-Medium"/>
                  </a:rPr>
                  <a:t> </a:t>
                </a:r>
                <a:r>
                  <a:rPr lang="en-GB" sz="1700" b="0" i="0" dirty="0">
                    <a:solidFill>
                      <a:srgbClr val="0070C0"/>
                    </a:solidFill>
                    <a:effectLst/>
                    <a:latin typeface="ITCKabelStd-Medium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700" b="0" i="1" baseline="-25000" dirty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700" b="0" i="1" dirty="0">
                    <a:solidFill>
                      <a:srgbClr val="0070C0"/>
                    </a:solidFill>
                    <a:effectLst/>
                    <a:latin typeface="ITCKabelStd-Medium"/>
                  </a:rPr>
                  <a:t> </a:t>
                </a:r>
                <a:r>
                  <a:rPr lang="en-GB" sz="1700" b="0" i="0" dirty="0">
                    <a:solidFill>
                      <a:srgbClr val="0070C0"/>
                    </a:solidFill>
                    <a:effectLst/>
                    <a:latin typeface="ITCKabelStd-Medium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1700" b="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170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.</a:t>
                </a: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7530" y="1024037"/>
                <a:ext cx="8330764" cy="1346951"/>
              </a:xfrm>
              <a:blipFill>
                <a:blip r:embed="rId7"/>
                <a:stretch>
                  <a:fillRect l="-366" t="-3620" r="-439" b="-7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14:cNvPr>
              <p14:cNvContentPartPr/>
              <p14:nvPr/>
            </p14:nvContentPartPr>
            <p14:xfrm>
              <a:off x="9490860" y="2524500"/>
              <a:ext cx="936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1860" y="2515500"/>
                <a:ext cx="270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ACECC08-25D9-4735-DA1D-D12544ECCBC9}"/>
              </a:ext>
            </a:extLst>
          </p:cNvPr>
          <p:cNvSpPr txBox="1">
            <a:spLocks/>
          </p:cNvSpPr>
          <p:nvPr/>
        </p:nvSpPr>
        <p:spPr>
          <a:xfrm>
            <a:off x="628650" y="483671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CAA2F9B-31F3-4F51-8914-C0C67AD18749}" type="datetime1">
              <a:rPr lang="en-US" sz="1500" smtClean="0">
                <a:solidFill>
                  <a:prstClr val="white"/>
                </a:solidFill>
              </a:rPr>
              <a:pPr>
                <a:defRPr/>
              </a:pPr>
              <a:t>10/25/2023</a:t>
            </a:fld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3068DD9D-5C9E-7A65-9F0B-7D1784320113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7A17C51-14D8-4645-A883-06E5A4811B80}" type="slidenum">
              <a:rPr lang="en-US" b="1" smtClean="0">
                <a:solidFill>
                  <a:prstClr val="white"/>
                </a:solidFill>
                <a:latin typeface="Calibri" panose="020F0502020204030204"/>
              </a:rPr>
              <a:pPr>
                <a:defRPr/>
              </a:pPr>
              <a:t>2</a:t>
            </a:fld>
            <a:endParaRPr lang="en-US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642B65A4-26E9-DB91-1F77-B277D8CED141}"/>
              </a:ext>
            </a:extLst>
          </p:cNvPr>
          <p:cNvSpPr txBox="1">
            <a:spLocks/>
          </p:cNvSpPr>
          <p:nvPr/>
        </p:nvSpPr>
        <p:spPr>
          <a:xfrm>
            <a:off x="3064540" y="4836709"/>
            <a:ext cx="19582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1500">
                <a:solidFill>
                  <a:prstClr val="white"/>
                </a:solidFill>
              </a:rPr>
              <a:t>[PDS] Purbayan Das</a:t>
            </a:r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2FB62-CBD0-2536-9D4D-8B9AF5346DB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7A319432-3D4E-46E2-047F-E334FAD14D1F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6A44B0F-C6D1-F733-8302-C8FA3C4E5699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D90CFBA-BF76-63E3-CD87-AA184CE0A3F8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5AD9D1-D962-D85F-B95B-7963BAAECD61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F6AB8E-5E38-F243-7DC3-CC9989742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" y="3155971"/>
            <a:ext cx="4103802" cy="161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EADC23-7671-5BBD-7EAC-C4ED5FBFD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193" y="3103895"/>
            <a:ext cx="4207101" cy="16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4">
                <a:extLst>
                  <a:ext uri="{FF2B5EF4-FFF2-40B4-BE49-F238E27FC236}">
                    <a16:creationId xmlns:a16="http://schemas.microsoft.com/office/drawing/2014/main" id="{0D68429F-82B0-FF8D-EBD6-97CE6043C2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931" y="2462298"/>
                <a:ext cx="4235182" cy="6023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700" dirty="0">
                    <a:solidFill>
                      <a:srgbClr val="242021"/>
                    </a:solidFill>
                    <a:latin typeface="ITCKabelStd-Medium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70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700" dirty="0">
                  <a:solidFill>
                    <a:srgbClr val="242021"/>
                  </a:solidFill>
                  <a:latin typeface="ITCKabelStd-Medium"/>
                </a:endParaRPr>
              </a:p>
            </p:txBody>
          </p:sp>
        </mc:Choice>
        <mc:Fallback xmlns="">
          <p:sp>
            <p:nvSpPr>
              <p:cNvPr id="29" name="Subtitle 4">
                <a:extLst>
                  <a:ext uri="{FF2B5EF4-FFF2-40B4-BE49-F238E27FC236}">
                    <a16:creationId xmlns:a16="http://schemas.microsoft.com/office/drawing/2014/main" id="{0D68429F-82B0-FF8D-EBD6-97CE6043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31" y="2462298"/>
                <a:ext cx="4235182" cy="6023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ubtitle 4">
                <a:extLst>
                  <a:ext uri="{FF2B5EF4-FFF2-40B4-BE49-F238E27FC236}">
                    <a16:creationId xmlns:a16="http://schemas.microsoft.com/office/drawing/2014/main" id="{16C83655-D86A-4996-3AEE-DF11F5488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1193" y="2469638"/>
                <a:ext cx="4216461" cy="6023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700" dirty="0">
                    <a:solidFill>
                      <a:srgbClr val="242021"/>
                    </a:solidFill>
                    <a:latin typeface="ITCKabelStd-Medium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70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70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70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70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70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700" dirty="0">
                  <a:solidFill>
                    <a:srgbClr val="242021"/>
                  </a:solidFill>
                  <a:latin typeface="ITCKabelStd-Medium"/>
                </a:endParaRPr>
              </a:p>
            </p:txBody>
          </p:sp>
        </mc:Choice>
        <mc:Fallback xmlns="">
          <p:sp>
            <p:nvSpPr>
              <p:cNvPr id="30" name="Subtitle 4">
                <a:extLst>
                  <a:ext uri="{FF2B5EF4-FFF2-40B4-BE49-F238E27FC236}">
                    <a16:creationId xmlns:a16="http://schemas.microsoft.com/office/drawing/2014/main" id="{16C83655-D86A-4996-3AEE-DF11F548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93" y="2469638"/>
                <a:ext cx="4216461" cy="6023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C1297161-EE9A-284A-E797-ED80B5128938}"/>
              </a:ext>
            </a:extLst>
          </p:cNvPr>
          <p:cNvSpPr/>
          <p:nvPr/>
        </p:nvSpPr>
        <p:spPr>
          <a:xfrm>
            <a:off x="560931" y="3064662"/>
            <a:ext cx="4235181" cy="1731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E918DA-D95E-94D5-C633-5A47B1B7FD2D}"/>
              </a:ext>
            </a:extLst>
          </p:cNvPr>
          <p:cNvSpPr/>
          <p:nvPr/>
        </p:nvSpPr>
        <p:spPr>
          <a:xfrm>
            <a:off x="4841193" y="3072002"/>
            <a:ext cx="4216461" cy="1731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/>
              <p:nvPr/>
            </p:nvSpPr>
            <p:spPr>
              <a:xfrm>
                <a:off x="5086773" y="1334347"/>
                <a:ext cx="3474720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73" y="1334347"/>
                <a:ext cx="3474720" cy="361125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diagram of a circuit&#10;&#10;Description automatically generated">
            <a:extLst>
              <a:ext uri="{FF2B5EF4-FFF2-40B4-BE49-F238E27FC236}">
                <a16:creationId xmlns:a16="http://schemas.microsoft.com/office/drawing/2014/main" id="{56A04C0D-F549-3F9E-9A32-830252A1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7" y="813546"/>
            <a:ext cx="2906285" cy="17582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372D08F-34E8-E7F1-727D-BFE1020CD7F2}"/>
              </a:ext>
            </a:extLst>
          </p:cNvPr>
          <p:cNvGrpSpPr/>
          <p:nvPr/>
        </p:nvGrpSpPr>
        <p:grpSpPr>
          <a:xfrm>
            <a:off x="1354133" y="1286627"/>
            <a:ext cx="244080" cy="348120"/>
            <a:chOff x="1354133" y="1286627"/>
            <a:chExt cx="244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6EBDA1-E9E1-98CB-BF67-4387300E786D}"/>
                    </a:ext>
                  </a:extLst>
                </p14:cNvPr>
                <p14:cNvContentPartPr/>
                <p14:nvPr/>
              </p14:nvContentPartPr>
              <p14:xfrm>
                <a:off x="1354133" y="1361147"/>
                <a:ext cx="24372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6EBDA1-E9E1-98CB-BF67-4387300E78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5493" y="1352147"/>
                  <a:ext cx="26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B6A436-DE1B-06D6-1540-2E83BBC16142}"/>
                    </a:ext>
                  </a:extLst>
                </p14:cNvPr>
                <p14:cNvContentPartPr/>
                <p14:nvPr/>
              </p14:nvContentPartPr>
              <p14:xfrm>
                <a:off x="1531613" y="1286627"/>
                <a:ext cx="66600" cy="10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B6A436-DE1B-06D6-1540-2E83BBC161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2973" y="1277627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F09ACB-854E-2809-FDCC-AFD471B75925}"/>
                    </a:ext>
                  </a:extLst>
                </p14:cNvPr>
                <p14:cNvContentPartPr/>
                <p14:nvPr/>
              </p14:nvContentPartPr>
              <p14:xfrm>
                <a:off x="1388333" y="1455827"/>
                <a:ext cx="97920" cy="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F09ACB-854E-2809-FDCC-AFD471B759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9333" y="1446827"/>
                  <a:ext cx="11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6991EA-3173-3E41-2EDA-8ED8FA348194}"/>
                    </a:ext>
                  </a:extLst>
                </p14:cNvPr>
                <p14:cNvContentPartPr/>
                <p14:nvPr/>
              </p14:nvContentPartPr>
              <p14:xfrm>
                <a:off x="1462853" y="1456187"/>
                <a:ext cx="360" cy="9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6991EA-3173-3E41-2EDA-8ED8FA3481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853" y="1447187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C79E2A-7C6A-0435-9F2F-394094046DE3}"/>
                    </a:ext>
                  </a:extLst>
                </p14:cNvPr>
                <p14:cNvContentPartPr/>
                <p14:nvPr/>
              </p14:nvContentPartPr>
              <p14:xfrm>
                <a:off x="1415333" y="1563107"/>
                <a:ext cx="52200" cy="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C79E2A-7C6A-0435-9F2F-394094046D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6693" y="1554107"/>
                  <a:ext cx="69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390321-0CFB-94F8-60D6-AFBD3EC3D512}"/>
                    </a:ext>
                  </a:extLst>
                </p14:cNvPr>
                <p14:cNvContentPartPr/>
                <p14:nvPr/>
              </p14:nvContentPartPr>
              <p14:xfrm>
                <a:off x="1456013" y="1571027"/>
                <a:ext cx="313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390321-0CFB-94F8-60D6-AFBD3EC3D5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7373" y="1562027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961758-579F-C5B0-B834-56E7448A2D45}"/>
                    </a:ext>
                  </a:extLst>
                </p14:cNvPr>
                <p14:cNvContentPartPr/>
                <p14:nvPr/>
              </p14:nvContentPartPr>
              <p14:xfrm>
                <a:off x="1521173" y="1499747"/>
                <a:ext cx="65880" cy="13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961758-579F-C5B0-B834-56E7448A2D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2533" y="1490747"/>
                  <a:ext cx="8352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E32EC-9C58-97EE-AD01-F4B2B8516179}"/>
                  </a:ext>
                </a:extLst>
              </p:cNvPr>
              <p:cNvSpPr txBox="1"/>
              <p:nvPr/>
            </p:nvSpPr>
            <p:spPr>
              <a:xfrm>
                <a:off x="5086773" y="1858032"/>
                <a:ext cx="3474720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E32EC-9C58-97EE-AD01-F4B2B851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73" y="1858032"/>
                <a:ext cx="3474720" cy="361125"/>
              </a:xfrm>
              <a:prstGeom prst="rect">
                <a:avLst/>
              </a:prstGeom>
              <a:blipFill>
                <a:blip r:embed="rId1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3455CC-599A-616F-4669-BD9F0E7F3D16}"/>
                  </a:ext>
                </a:extLst>
              </p:cNvPr>
              <p:cNvSpPr txBox="1"/>
              <p:nvPr/>
            </p:nvSpPr>
            <p:spPr>
              <a:xfrm>
                <a:off x="4988559" y="2391187"/>
                <a:ext cx="3474720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3455CC-599A-616F-4669-BD9F0E7F3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59" y="2391187"/>
                <a:ext cx="3474720" cy="361125"/>
              </a:xfrm>
              <a:prstGeom prst="rect">
                <a:avLst/>
              </a:prstGeom>
              <a:blipFill>
                <a:blip r:embed="rId1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034065-828D-D2E5-D9CF-71F375F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2" y="1486773"/>
            <a:ext cx="5965240" cy="3232103"/>
          </a:xfrm>
          <a:prstGeom prst="rect">
            <a:avLst/>
          </a:prstGeom>
        </p:spPr>
      </p:pic>
      <p:sp>
        <p:nvSpPr>
          <p:cNvPr id="382" name="Google Shape;382;p15"/>
          <p:cNvSpPr txBox="1">
            <a:spLocks noGrp="1"/>
          </p:cNvSpPr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161B"/>
              </a:buClr>
              <a:buSzPts val="4000"/>
              <a:buFont typeface="Calibri"/>
              <a:buNone/>
            </a:pPr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9</a:t>
            </a:r>
            <a:endParaRPr dirty="0"/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5185" y="4338352"/>
            <a:ext cx="402469" cy="3692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Google Shape;387;p1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lvl="0" indent="-285750">
                  <a:spcBef>
                    <a:spcPts val="0"/>
                  </a:spcBef>
                  <a:buClr>
                    <a:srgbClr val="242021"/>
                  </a:buClr>
                  <a:buSzPts val="2000"/>
                  <a:buFont typeface="Arial"/>
                  <a:buChar char="•"/>
                </a:pPr>
                <a:r>
                  <a:rPr lang="en-US" sz="1800" dirty="0">
                    <a:solidFill>
                      <a:srgbClr val="242021"/>
                    </a:solidFill>
                    <a:latin typeface="ITCKabelStd-Medium"/>
                  </a:rPr>
                  <a:t>Reduce the circuit to a single loop using Source Transformation</a:t>
                </a:r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. Then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242021"/>
                    </a:solidFill>
                    <a:latin typeface="ITCKabelStd-Medium"/>
                    <a:sym typeface="Calibri"/>
                  </a:rPr>
                  <a:t>.</a:t>
                </a:r>
                <a:endParaRPr sz="1800" dirty="0">
                  <a:solidFill>
                    <a:srgbClr val="242021"/>
                  </a:solidFill>
                  <a:latin typeface="ITCKabelStd-Medium"/>
                  <a:sym typeface="Calibri"/>
                </a:endParaRPr>
              </a:p>
            </p:txBody>
          </p:sp>
        </mc:Choice>
        <mc:Fallback xmlns="">
          <p:sp>
            <p:nvSpPr>
              <p:cNvPr id="387" name="Google Shape;38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646" y="1024037"/>
                <a:ext cx="7886700" cy="3498948"/>
              </a:xfrm>
              <a:prstGeom prst="rect">
                <a:avLst/>
              </a:prstGeom>
              <a:blipFill>
                <a:blip r:embed="rId5"/>
                <a:stretch>
                  <a:fillRect l="-696" t="-2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/>
              <p:nvPr/>
            </p:nvSpPr>
            <p:spPr>
              <a:xfrm>
                <a:off x="7589520" y="3974314"/>
                <a:ext cx="14681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sz="1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Ans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2021"/>
                    </a:solidFill>
                    <a:effectLst/>
                    <a:uLnTx/>
                    <a:uFillTx/>
                    <a:latin typeface="TimesLTStd-Roman-Identity-H"/>
                    <a:ea typeface="+mn-ea"/>
                    <a:cs typeface="+mn-cs"/>
                    <a:sym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𝑽</m:t>
                    </m:r>
                    <m:r>
                      <a:rPr kumimoji="0" lang="en-US" sz="14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𝒙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=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𝟗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.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𝟓</m:t>
                    </m:r>
                    <m:r>
                      <a:rPr kumimoji="0" 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 </m:t>
                    </m:r>
                    <m:r>
                      <a:rPr kumimoji="0" lang="en-US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420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Arial"/>
                      </a:rPr>
                      <m:t>𝑽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42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4E495DA3-3FEF-CC90-E533-D0372AA6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0" y="3974314"/>
                <a:ext cx="1468136" cy="307777"/>
              </a:xfrm>
              <a:prstGeom prst="rect">
                <a:avLst/>
              </a:prstGeom>
              <a:blipFill>
                <a:blip r:embed="rId6"/>
                <a:stretch>
                  <a:fillRect l="-823" t="-1923" b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2629335-036B-4CDD-2BF4-9E36B35BF804}"/>
              </a:ext>
            </a:extLst>
          </p:cNvPr>
          <p:cNvGrpSpPr/>
          <p:nvPr/>
        </p:nvGrpSpPr>
        <p:grpSpPr>
          <a:xfrm>
            <a:off x="251213" y="4820139"/>
            <a:ext cx="8877297" cy="292388"/>
            <a:chOff x="251213" y="4820139"/>
            <a:chExt cx="8877297" cy="292388"/>
          </a:xfrm>
        </p:grpSpPr>
        <p:sp>
          <p:nvSpPr>
            <p:cNvPr id="3" name="Slide Number Placeholder 8">
              <a:extLst>
                <a:ext uri="{FF2B5EF4-FFF2-40B4-BE49-F238E27FC236}">
                  <a16:creationId xmlns:a16="http://schemas.microsoft.com/office/drawing/2014/main" id="{5FDD3D37-2EEA-EDE1-F9EF-90B91399909C}"/>
                </a:ext>
              </a:extLst>
            </p:cNvPr>
            <p:cNvSpPr txBox="1">
              <a:spLocks/>
            </p:cNvSpPr>
            <p:nvPr/>
          </p:nvSpPr>
          <p:spPr>
            <a:xfrm>
              <a:off x="8626860" y="4836710"/>
              <a:ext cx="501650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fld id="{77A17C51-14D8-4645-A883-06E5A4811B80}" type="slidenum">
                <a:rPr kumimoji="0" lang="en-US" sz="13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t>21</a:t>
              </a:fld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Footer Placeholder 2">
              <a:extLst>
                <a:ext uri="{FF2B5EF4-FFF2-40B4-BE49-F238E27FC236}">
                  <a16:creationId xmlns:a16="http://schemas.microsoft.com/office/drawing/2014/main" id="{C9997662-F373-8826-4EE0-63454C8B6990}"/>
                </a:ext>
              </a:extLst>
            </p:cNvPr>
            <p:cNvSpPr txBox="1">
              <a:spLocks/>
            </p:cNvSpPr>
            <p:nvPr/>
          </p:nvSpPr>
          <p:spPr>
            <a:xfrm>
              <a:off x="251213" y="4820139"/>
              <a:ext cx="1889315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[PDS] Purbayan Das</a:t>
              </a:r>
            </a:p>
          </p:txBody>
        </p:sp>
        <p:sp>
          <p:nvSpPr>
            <p:cNvPr id="5" name="Footer Placeholder 2">
              <a:extLst>
                <a:ext uri="{FF2B5EF4-FFF2-40B4-BE49-F238E27FC236}">
                  <a16:creationId xmlns:a16="http://schemas.microsoft.com/office/drawing/2014/main" id="{8093D62A-B176-0DB1-E1F6-5E7C1BC119E5}"/>
                </a:ext>
              </a:extLst>
            </p:cNvPr>
            <p:cNvSpPr txBox="1">
              <a:spLocks/>
            </p:cNvSpPr>
            <p:nvPr/>
          </p:nvSpPr>
          <p:spPr>
            <a:xfrm>
              <a:off x="2601861" y="4820139"/>
              <a:ext cx="3237829" cy="27463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685800" rtl="0" eaLnBrk="1" latinLnBrk="0" hangingPunct="1"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  <a:sym typeface="Arial"/>
                </a:rPr>
                <a:t>CSE250 – Circuits and Electronics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873B62-D582-DACA-2274-455CB721AD3C}"/>
                </a:ext>
              </a:extLst>
            </p:cNvPr>
            <p:cNvSpPr txBox="1"/>
            <p:nvPr/>
          </p:nvSpPr>
          <p:spPr>
            <a:xfrm>
              <a:off x="6099237" y="4820139"/>
              <a:ext cx="2574382" cy="292388"/>
            </a:xfrm>
            <a:prstGeom prst="rect">
              <a:avLst/>
            </a:prstGeom>
            <a:solidFill>
              <a:srgbClr val="78161B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0" cap="sm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Department of CSE, </a:t>
              </a:r>
              <a:r>
                <a:rPr kumimoji="0" lang="en-US" sz="1300" b="0" i="0" u="none" strike="noStrike" kern="0" cap="small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cs typeface="Arial"/>
                  <a:sym typeface="Arial"/>
                </a:rPr>
                <a:t>BracU</a:t>
              </a:r>
              <a:endPara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78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400666" y="720696"/>
            <a:ext cx="236042" cy="24936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6324613" y="2274459"/>
            <a:ext cx="218240" cy="17986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758ACAF-AD8F-CF75-7196-4476A9F87A8F}"/>
              </a:ext>
            </a:extLst>
          </p:cNvPr>
          <p:cNvSpPr/>
          <p:nvPr/>
        </p:nvSpPr>
        <p:spPr>
          <a:xfrm>
            <a:off x="1390687" y="3088042"/>
            <a:ext cx="227064" cy="21986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CCB6B85-27F6-68B7-FCAA-BEDAD1A51661}"/>
              </a:ext>
            </a:extLst>
          </p:cNvPr>
          <p:cNvSpPr/>
          <p:nvPr/>
        </p:nvSpPr>
        <p:spPr>
          <a:xfrm>
            <a:off x="2797289" y="4049679"/>
            <a:ext cx="227064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1A62A63-01B2-A41D-79E7-D3EFF2BBA792}"/>
              </a:ext>
            </a:extLst>
          </p:cNvPr>
          <p:cNvSpPr/>
          <p:nvPr/>
        </p:nvSpPr>
        <p:spPr>
          <a:xfrm>
            <a:off x="3317561" y="2272848"/>
            <a:ext cx="225406" cy="264108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F0E14-5046-2F44-0243-517247E35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19" y="1"/>
            <a:ext cx="3030860" cy="1335418"/>
          </a:xfrm>
          <a:prstGeom prst="rect">
            <a:avLst/>
          </a:prstGeom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B31BD319-FADC-F66A-D664-AF0579DAC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8971" y="30973"/>
            <a:ext cx="2528405" cy="1557798"/>
          </a:xfrm>
          <a:prstGeom prst="rect">
            <a:avLst/>
          </a:prstGeom>
        </p:spPr>
      </p:pic>
      <p:pic>
        <p:nvPicPr>
          <p:cNvPr id="19" name="Picture 18" descr="A diagram of a circuit&#10;&#10;Description automatically generated">
            <a:extLst>
              <a:ext uri="{FF2B5EF4-FFF2-40B4-BE49-F238E27FC236}">
                <a16:creationId xmlns:a16="http://schemas.microsoft.com/office/drawing/2014/main" id="{743BBF1A-D023-7461-548C-A8AC5D989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5353" y="30972"/>
            <a:ext cx="2529152" cy="1583975"/>
          </a:xfrm>
          <a:prstGeom prst="rect">
            <a:avLst/>
          </a:prstGeom>
        </p:spPr>
      </p:pic>
      <p:pic>
        <p:nvPicPr>
          <p:cNvPr id="24" name="Picture 23" descr="A diagram of a circuit&#10;&#10;Description automatically generated">
            <a:extLst>
              <a:ext uri="{FF2B5EF4-FFF2-40B4-BE49-F238E27FC236}">
                <a16:creationId xmlns:a16="http://schemas.microsoft.com/office/drawing/2014/main" id="{6DAF4348-3971-1AB5-4BE1-34E800CF3E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2904" y="1975443"/>
            <a:ext cx="2475606" cy="1661790"/>
          </a:xfrm>
          <a:prstGeom prst="rect">
            <a:avLst/>
          </a:prstGeom>
        </p:spPr>
      </p:pic>
      <p:pic>
        <p:nvPicPr>
          <p:cNvPr id="28" name="Picture 27" descr="A diagram of a circuit&#10;&#10;Description automatically generated">
            <a:extLst>
              <a:ext uri="{FF2B5EF4-FFF2-40B4-BE49-F238E27FC236}">
                <a16:creationId xmlns:a16="http://schemas.microsoft.com/office/drawing/2014/main" id="{8CADC9FC-9362-FD85-CEF8-2E14A0A5E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64" y="1628226"/>
            <a:ext cx="2728766" cy="1618667"/>
          </a:xfrm>
          <a:prstGeom prst="rect">
            <a:avLst/>
          </a:prstGeom>
        </p:spPr>
      </p:pic>
      <p:pic>
        <p:nvPicPr>
          <p:cNvPr id="30" name="Picture 29" descr="A diagram of a circuit&#10;&#10;Description automatically generated">
            <a:extLst>
              <a:ext uri="{FF2B5EF4-FFF2-40B4-BE49-F238E27FC236}">
                <a16:creationId xmlns:a16="http://schemas.microsoft.com/office/drawing/2014/main" id="{E166E2F4-9BE9-66CC-10B8-A7FC6AB7C8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82" y="1586127"/>
            <a:ext cx="3140135" cy="1475975"/>
          </a:xfrm>
          <a:prstGeom prst="rect">
            <a:avLst/>
          </a:prstGeom>
        </p:spPr>
      </p:pic>
      <p:pic>
        <p:nvPicPr>
          <p:cNvPr id="33" name="Picture 32" descr="A diagram of a circuit&#10;&#10;Description automatically generated">
            <a:extLst>
              <a:ext uri="{FF2B5EF4-FFF2-40B4-BE49-F238E27FC236}">
                <a16:creationId xmlns:a16="http://schemas.microsoft.com/office/drawing/2014/main" id="{83C2F8C0-F3DF-8B71-D4A5-D161F85C96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278" y="3297502"/>
            <a:ext cx="2197883" cy="1470425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045E509A-D96E-1DF5-D109-08D160A0668F}"/>
              </a:ext>
            </a:extLst>
          </p:cNvPr>
          <p:cNvSpPr/>
          <p:nvPr/>
        </p:nvSpPr>
        <p:spPr>
          <a:xfrm>
            <a:off x="6291930" y="562326"/>
            <a:ext cx="236042" cy="24936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diagram of a circuit&#10;&#10;Description automatically generated">
            <a:extLst>
              <a:ext uri="{FF2B5EF4-FFF2-40B4-BE49-F238E27FC236}">
                <a16:creationId xmlns:a16="http://schemas.microsoft.com/office/drawing/2014/main" id="{AEC25AA2-16A2-193D-A86D-4DF418C70F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9380" y="3271629"/>
            <a:ext cx="2094690" cy="1522170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8A04675D-32FC-4B7D-BA3D-977D1BB8CE98}"/>
              </a:ext>
            </a:extLst>
          </p:cNvPr>
          <p:cNvSpPr/>
          <p:nvPr/>
        </p:nvSpPr>
        <p:spPr>
          <a:xfrm>
            <a:off x="7746397" y="1718963"/>
            <a:ext cx="227064" cy="21986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35" grpId="0" animBg="1"/>
      <p:bldP spid="36" grpId="0" animBg="1"/>
      <p:bldP spid="37" grpId="0" animBg="1"/>
      <p:bldP spid="34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/>
              <p:nvPr/>
            </p:nvSpPr>
            <p:spPr>
              <a:xfrm>
                <a:off x="4049048" y="2658070"/>
                <a:ext cx="4005848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C7F00C-27B0-195C-6046-0E092857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048" y="2658070"/>
                <a:ext cx="4005848" cy="554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8BEBC8-62B8-8FC3-A7B6-1EA244CC52F5}"/>
                  </a:ext>
                </a:extLst>
              </p:cNvPr>
              <p:cNvSpPr txBox="1"/>
              <p:nvPr/>
            </p:nvSpPr>
            <p:spPr>
              <a:xfrm>
                <a:off x="3986105" y="676994"/>
                <a:ext cx="3826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8BEBC8-62B8-8FC3-A7B6-1EA244CC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05" y="676994"/>
                <a:ext cx="382693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140D4A3A-B308-5AC2-7CA6-3C63D1E6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5" y="888799"/>
            <a:ext cx="2943359" cy="213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6ED95C-C775-D011-CD6B-313CB6AF12FC}"/>
                  </a:ext>
                </a:extLst>
              </p:cNvPr>
              <p:cNvSpPr txBox="1"/>
              <p:nvPr/>
            </p:nvSpPr>
            <p:spPr>
              <a:xfrm>
                <a:off x="3476123" y="1109740"/>
                <a:ext cx="382693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6ED95C-C775-D011-CD6B-313CB6AF1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23" y="1109740"/>
                <a:ext cx="3826933" cy="574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EAC2F-FBF8-F4BA-4963-A258DFC0042F}"/>
                  </a:ext>
                </a:extLst>
              </p:cNvPr>
              <p:cNvSpPr txBox="1"/>
              <p:nvPr/>
            </p:nvSpPr>
            <p:spPr>
              <a:xfrm>
                <a:off x="4049048" y="1989297"/>
                <a:ext cx="4005848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EAC2F-FBF8-F4BA-4963-A258DFC00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048" y="1989297"/>
                <a:ext cx="4005848" cy="554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9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45860" y="1042288"/>
                <a:ext cx="7886700" cy="583639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600" b="0" i="0" dirty="0">
                    <a:solidFill>
                      <a:schemeClr val="tx1"/>
                    </a:solidFill>
                    <a:effectLst/>
                    <a:latin typeface="ITCKabelStd-Medium"/>
                  </a:rPr>
                  <a:t>Use Source Transformation to find the voltage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i="1" baseline="-250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600" b="0" i="1" dirty="0">
                    <a:solidFill>
                      <a:schemeClr val="tx1"/>
                    </a:solidFill>
                    <a:effectLst/>
                    <a:latin typeface="ITCKabelStd-Medium"/>
                  </a:rPr>
                  <a:t>. </a:t>
                </a:r>
                <a:r>
                  <a:rPr lang="en-GB" sz="1600" b="0" dirty="0">
                    <a:solidFill>
                      <a:schemeClr val="tx1"/>
                    </a:solidFill>
                    <a:effectLst/>
                    <a:latin typeface="ITCKabelStd-Medium"/>
                  </a:rPr>
                  <a:t>Find the power developed by the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250 </m:t>
                    </m:r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00" b="0" dirty="0">
                    <a:solidFill>
                      <a:srgbClr val="000000"/>
                    </a:solidFill>
                    <a:effectLst/>
                    <a:latin typeface="ITCKabelStd-Medium"/>
                  </a:rPr>
                  <a:t> source and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8 </m:t>
                    </m:r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b="0" dirty="0">
                    <a:solidFill>
                      <a:srgbClr val="000000"/>
                    </a:solidFill>
                    <a:effectLst/>
                    <a:latin typeface="ITCKabelStd-Medium"/>
                  </a:rPr>
                  <a:t> source.</a:t>
                </a:r>
                <a:endParaRPr lang="en-GB" sz="1600" b="0" dirty="0">
                  <a:solidFill>
                    <a:srgbClr val="231F20"/>
                  </a:solidFill>
                  <a:effectLst/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45860" y="1042288"/>
                <a:ext cx="7886700" cy="583639"/>
              </a:xfrm>
              <a:blipFill>
                <a:blip r:embed="rId5"/>
                <a:stretch>
                  <a:fillRect l="-309" t="-3125" r="-46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14:cNvPr>
              <p14:cNvContentPartPr/>
              <p14:nvPr/>
            </p14:nvContentPartPr>
            <p14:xfrm>
              <a:off x="9566460" y="2819700"/>
              <a:ext cx="9000" cy="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7460" y="2810700"/>
                <a:ext cx="2664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A55FA4C-32C5-9428-6884-FA45BCC1DBD8}"/>
              </a:ext>
            </a:extLst>
          </p:cNvPr>
          <p:cNvGrpSpPr/>
          <p:nvPr/>
        </p:nvGrpSpPr>
        <p:grpSpPr>
          <a:xfrm>
            <a:off x="-8581" y="1640893"/>
            <a:ext cx="4410128" cy="1607743"/>
            <a:chOff x="-8581" y="1576841"/>
            <a:chExt cx="4410128" cy="16077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E7B4E-F48F-597F-5595-B0F1F2F73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581" y="1576841"/>
              <a:ext cx="4410128" cy="1607743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248FB7-A275-BB52-E8BC-41B4C5994DD1}"/>
                </a:ext>
              </a:extLst>
            </p:cNvPr>
            <p:cNvSpPr/>
            <p:nvPr/>
          </p:nvSpPr>
          <p:spPr>
            <a:xfrm>
              <a:off x="1312331" y="2074796"/>
              <a:ext cx="222935" cy="10944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E969A03-89AF-C603-1619-22E48F5B5355}"/>
                </a:ext>
              </a:extLst>
            </p:cNvPr>
            <p:cNvSpPr/>
            <p:nvPr/>
          </p:nvSpPr>
          <p:spPr>
            <a:xfrm>
              <a:off x="2171014" y="2670867"/>
              <a:ext cx="222935" cy="49836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0082F10-10B9-E6C7-F57B-AD55C8ADC34C}"/>
              </a:ext>
            </a:extLst>
          </p:cNvPr>
          <p:cNvSpPr txBox="1"/>
          <p:nvPr/>
        </p:nvSpPr>
        <p:spPr>
          <a:xfrm>
            <a:off x="253758" y="3445675"/>
            <a:ext cx="8539988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C00000"/>
                </a:solidFill>
                <a:latin typeface="ITCKabelStd-Medium"/>
              </a:rPr>
              <a:t>A resistor in series with a current source is redundant, as is a resistor in parallel with a voltage source. We can remove them; this will have no effect on the circuit </a:t>
            </a:r>
            <a:r>
              <a:rPr lang="en-GB" sz="1200" u="sng" dirty="0">
                <a:solidFill>
                  <a:srgbClr val="C00000"/>
                </a:solidFill>
                <a:latin typeface="ITCKabelStd-Medium"/>
              </a:rPr>
              <a:t>except for the sources</a:t>
            </a:r>
            <a:r>
              <a:rPr lang="en-GB" sz="1200" dirty="0">
                <a:solidFill>
                  <a:srgbClr val="C00000"/>
                </a:solidFill>
                <a:latin typeface="ITCKabelStd-Medium"/>
              </a:rPr>
              <a:t>. Opening a resistor parallel to a voltage source will </a:t>
            </a:r>
            <a:r>
              <a:rPr lang="en-GB" sz="1200" b="1" i="1" dirty="0">
                <a:solidFill>
                  <a:srgbClr val="C00000"/>
                </a:solidFill>
                <a:latin typeface="ITCKabelStd-Medium"/>
              </a:rPr>
              <a:t>reduce</a:t>
            </a:r>
            <a:r>
              <a:rPr lang="en-GB" sz="1200" dirty="0">
                <a:solidFill>
                  <a:srgbClr val="C00000"/>
                </a:solidFill>
                <a:latin typeface="ITCKabelStd-Medium"/>
              </a:rPr>
              <a:t> the current supplied by the source. Similarly, shorting a resistor in series with a current source </a:t>
            </a:r>
            <a:r>
              <a:rPr lang="en-GB" sz="1200" b="1" i="1" dirty="0">
                <a:solidFill>
                  <a:srgbClr val="C00000"/>
                </a:solidFill>
                <a:latin typeface="ITCKabelStd-Medium"/>
              </a:rPr>
              <a:t>increases</a:t>
            </a:r>
            <a:r>
              <a:rPr lang="en-GB" sz="1200" dirty="0">
                <a:solidFill>
                  <a:srgbClr val="C00000"/>
                </a:solidFill>
                <a:latin typeface="ITCKabelStd-Medium"/>
              </a:rPr>
              <a:t> the voltage across the current source. We have to keep in mind those facts while calculating parameters for the sources.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AB41037-F12E-287E-74C5-3930B1BD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DA76AA4-3EE4-92FB-EFD2-19187D8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BC7A6D5-1282-0080-C73D-7FB04989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8A4F6-90F6-BDE0-9BD3-6FAAAF88D3D3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3552E3D-06E9-412E-F4CB-B44E21F44357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4EB4C7ED-BCE4-50E0-19BB-75D95AB38C22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91A1EB0-68DC-A6B3-52DC-88579FD8B10D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3BF15-DB19-07AE-063A-05384559D93F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85CB58-9AC1-C0B5-B87C-8FC59FF76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346" y="1631873"/>
            <a:ext cx="4105691" cy="1526696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4924D594-94F3-413D-F3F6-719F355B824C}"/>
              </a:ext>
            </a:extLst>
          </p:cNvPr>
          <p:cNvSpPr/>
          <p:nvPr/>
        </p:nvSpPr>
        <p:spPr>
          <a:xfrm rot="16200000">
            <a:off x="4578140" y="1905315"/>
            <a:ext cx="353291" cy="627462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14:cNvPr>
              <p14:cNvContentPartPr/>
              <p14:nvPr/>
            </p14:nvContentPartPr>
            <p14:xfrm>
              <a:off x="9934380" y="2427300"/>
              <a:ext cx="360" cy="2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A50CEB-BF75-42EC-8164-1C8534914E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740" y="2418300"/>
                <a:ext cx="1800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3EB7EFE4-F665-09B5-0398-13E6E11D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8D362D1C-A3BC-B96A-D530-298236A6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1B722AD-C3AC-4A28-6924-3061CA12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136D3-9BD3-6D42-0C25-18303885CC2C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9717DBA-3C6F-BC32-2B61-F1F1FCFE182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F30719F-89AB-5E4C-7849-BC20ED09821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175FFA7-02A4-0E1A-642C-5D97DD363D47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3B211-863C-2DB8-218A-0179B90B7220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E5F5B8-5727-0501-5F0C-59C63C3CD544}"/>
              </a:ext>
            </a:extLst>
          </p:cNvPr>
          <p:cNvSpPr/>
          <p:nvPr/>
        </p:nvSpPr>
        <p:spPr>
          <a:xfrm>
            <a:off x="3703942" y="751739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8A5474F-1EA4-EA12-6294-E148DAC2B07F}"/>
              </a:ext>
            </a:extLst>
          </p:cNvPr>
          <p:cNvSpPr/>
          <p:nvPr/>
        </p:nvSpPr>
        <p:spPr>
          <a:xfrm>
            <a:off x="8099352" y="1628845"/>
            <a:ext cx="236346" cy="30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6ED8B66-DE05-04CB-C5D0-4AEAF934A3A2}"/>
              </a:ext>
            </a:extLst>
          </p:cNvPr>
          <p:cNvSpPr/>
          <p:nvPr/>
        </p:nvSpPr>
        <p:spPr>
          <a:xfrm>
            <a:off x="5459254" y="2850468"/>
            <a:ext cx="365003" cy="274637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B6747-22F1-B0EC-648A-596B84BED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88" y="171659"/>
            <a:ext cx="3423187" cy="1272908"/>
          </a:xfrm>
          <a:prstGeom prst="rect">
            <a:avLst/>
          </a:prstGeom>
        </p:spPr>
      </p:pic>
      <p:pic>
        <p:nvPicPr>
          <p:cNvPr id="9" name="Picture 8" descr="A diagram of a circuit&#10;&#10;Description automatically generated">
            <a:extLst>
              <a:ext uri="{FF2B5EF4-FFF2-40B4-BE49-F238E27FC236}">
                <a16:creationId xmlns:a16="http://schemas.microsoft.com/office/drawing/2014/main" id="{4F09AD66-A490-5CF7-A77F-1E1C4D979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007" y="86111"/>
            <a:ext cx="2960421" cy="19322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0B66B17-563A-8CA7-8BAA-03C8D5B700F4}"/>
              </a:ext>
            </a:extLst>
          </p:cNvPr>
          <p:cNvSpPr/>
          <p:nvPr/>
        </p:nvSpPr>
        <p:spPr>
          <a:xfrm>
            <a:off x="7745313" y="751738"/>
            <a:ext cx="356406" cy="23430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diagram of a circuit&#10;&#10;Description automatically generated">
            <a:extLst>
              <a:ext uri="{FF2B5EF4-FFF2-40B4-BE49-F238E27FC236}">
                <a16:creationId xmlns:a16="http://schemas.microsoft.com/office/drawing/2014/main" id="{5FCEEFA8-C7AE-E141-2C07-A3387940D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7997" y="2212550"/>
            <a:ext cx="3083430" cy="2179212"/>
          </a:xfrm>
          <a:prstGeom prst="rect">
            <a:avLst/>
          </a:prstGeom>
        </p:spPr>
      </p:pic>
      <p:pic>
        <p:nvPicPr>
          <p:cNvPr id="25" name="Picture 24" descr="A diagram of a square with a circle and a circle with numbers&#10;&#10;Description automatically generated">
            <a:extLst>
              <a:ext uri="{FF2B5EF4-FFF2-40B4-BE49-F238E27FC236}">
                <a16:creationId xmlns:a16="http://schemas.microsoft.com/office/drawing/2014/main" id="{07B5DD6F-4AAE-4E96-08FE-D2523A215F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7402" y="2294391"/>
            <a:ext cx="2288112" cy="2006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F949BE-5CC2-1461-423F-71E160D0431D}"/>
                  </a:ext>
                </a:extLst>
              </p:cNvPr>
              <p:cNvSpPr txBox="1"/>
              <p:nvPr/>
            </p:nvSpPr>
            <p:spPr>
              <a:xfrm>
                <a:off x="392853" y="2460726"/>
                <a:ext cx="2153920" cy="113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𝟏𝟎𝟎</m:t>
                              </m:r>
                            </m:num>
                            <m:den>
                              <m: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den>
                          </m:f>
                        </m:den>
                      </m:f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𝟐𝟎𝟎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rgbClr val="C00000"/>
                  </a:solidFill>
                </a:endParaRPr>
              </a:p>
              <a:p>
                <a:r>
                  <a:rPr lang="en-US" sz="1400" b="1" dirty="0">
                    <a:solidFill>
                      <a:srgbClr val="C00000"/>
                    </a:solidFill>
                  </a:rPr>
                  <a:t>  </a:t>
                </a:r>
              </a:p>
              <a:p>
                <a:r>
                  <a:rPr lang="en-US" sz="1400" b="1" dirty="0">
                    <a:solidFill>
                      <a:srgbClr val="C00000"/>
                    </a:solidFill>
                  </a:rPr>
                  <a:t>        =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20 V</a:t>
                </a:r>
                <a:endParaRPr 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F949BE-5CC2-1461-423F-71E160D0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3" y="2460726"/>
                <a:ext cx="2153920" cy="1132490"/>
              </a:xfrm>
              <a:prstGeom prst="rect">
                <a:avLst/>
              </a:prstGeom>
              <a:blipFill>
                <a:blip r:embed="rId12"/>
                <a:stretch>
                  <a:fillRect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7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10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Problem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45860" y="1042288"/>
                <a:ext cx="7886700" cy="583639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600" b="0" i="0" dirty="0">
                    <a:solidFill>
                      <a:schemeClr val="tx1"/>
                    </a:solidFill>
                    <a:effectLst/>
                    <a:latin typeface="ITCKabelStd-Medium"/>
                  </a:rPr>
                  <a:t>Use Source Transformation to find the voltage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800" i="1" baseline="-250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600" b="0" i="1" dirty="0">
                    <a:solidFill>
                      <a:schemeClr val="tx1"/>
                    </a:solidFill>
                    <a:effectLst/>
                    <a:latin typeface="ITCKabelStd-Medium"/>
                  </a:rPr>
                  <a:t>. </a:t>
                </a:r>
                <a:r>
                  <a:rPr lang="en-GB" sz="1600" b="0" dirty="0">
                    <a:solidFill>
                      <a:schemeClr val="tx1"/>
                    </a:solidFill>
                    <a:effectLst/>
                    <a:latin typeface="ITCKabelStd-Medium"/>
                  </a:rPr>
                  <a:t>Find the power developed by the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250 </m:t>
                    </m:r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00" b="0" dirty="0">
                    <a:solidFill>
                      <a:srgbClr val="000000"/>
                    </a:solidFill>
                    <a:effectLst/>
                    <a:latin typeface="ITCKabelStd-Medium"/>
                  </a:rPr>
                  <a:t> source and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8 </m:t>
                    </m:r>
                    <m:r>
                      <a:rPr lang="en-GB" sz="16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b="0" dirty="0">
                    <a:solidFill>
                      <a:srgbClr val="000000"/>
                    </a:solidFill>
                    <a:effectLst/>
                    <a:latin typeface="ITCKabelStd-Medium"/>
                  </a:rPr>
                  <a:t> source.</a:t>
                </a:r>
                <a:endParaRPr lang="en-GB" sz="1600" b="0" dirty="0">
                  <a:solidFill>
                    <a:srgbClr val="231F20"/>
                  </a:solidFill>
                  <a:effectLst/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45860" y="1042288"/>
                <a:ext cx="7886700" cy="583639"/>
              </a:xfrm>
              <a:blipFill>
                <a:blip r:embed="rId5"/>
                <a:stretch>
                  <a:fillRect l="-309" t="-3125" r="-46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14:cNvPr>
              <p14:cNvContentPartPr/>
              <p14:nvPr/>
            </p14:nvContentPartPr>
            <p14:xfrm>
              <a:off x="9566460" y="2819700"/>
              <a:ext cx="9000" cy="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7460" y="2810700"/>
                <a:ext cx="2664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A55FA4C-32C5-9428-6884-FA45BCC1DBD8}"/>
              </a:ext>
            </a:extLst>
          </p:cNvPr>
          <p:cNvGrpSpPr/>
          <p:nvPr/>
        </p:nvGrpSpPr>
        <p:grpSpPr>
          <a:xfrm>
            <a:off x="-8581" y="1640893"/>
            <a:ext cx="4410128" cy="1607743"/>
            <a:chOff x="-8581" y="1576841"/>
            <a:chExt cx="4410128" cy="16077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FE7B4E-F48F-597F-5595-B0F1F2F73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581" y="1576841"/>
              <a:ext cx="4410128" cy="1607743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248FB7-A275-BB52-E8BC-41B4C5994DD1}"/>
                </a:ext>
              </a:extLst>
            </p:cNvPr>
            <p:cNvSpPr/>
            <p:nvPr/>
          </p:nvSpPr>
          <p:spPr>
            <a:xfrm>
              <a:off x="1312331" y="2074796"/>
              <a:ext cx="222935" cy="10944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E969A03-89AF-C603-1619-22E48F5B5355}"/>
                </a:ext>
              </a:extLst>
            </p:cNvPr>
            <p:cNvSpPr/>
            <p:nvPr/>
          </p:nvSpPr>
          <p:spPr>
            <a:xfrm>
              <a:off x="2171014" y="2670867"/>
              <a:ext cx="222935" cy="49836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AB41037-F12E-287E-74C5-3930B1BD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DA76AA4-3EE4-92FB-EFD2-19187D8C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BC7A6D5-1282-0080-C73D-7FB04989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8A4F6-90F6-BDE0-9BD3-6FAAAF88D3D3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73552E3D-06E9-412E-F4CB-B44E21F44357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4EB4C7ED-BCE4-50E0-19BB-75D95AB38C22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91A1EB0-68DC-A6B3-52DC-88579FD8B10D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3BF15-DB19-07AE-063A-05384559D93F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EFCA81-107F-01AD-EAE7-C535F63CFEF8}"/>
              </a:ext>
            </a:extLst>
          </p:cNvPr>
          <p:cNvGrpSpPr/>
          <p:nvPr/>
        </p:nvGrpSpPr>
        <p:grpSpPr>
          <a:xfrm>
            <a:off x="1726733" y="3088293"/>
            <a:ext cx="253080" cy="427320"/>
            <a:chOff x="1726733" y="3088293"/>
            <a:chExt cx="2530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B50241-1D0D-CE2F-D298-27C09AFDB92D}"/>
                    </a:ext>
                  </a:extLst>
                </p14:cNvPr>
                <p14:cNvContentPartPr/>
                <p14:nvPr/>
              </p14:nvContentPartPr>
              <p14:xfrm>
                <a:off x="1862453" y="3088293"/>
                <a:ext cx="360" cy="30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B50241-1D0D-CE2F-D298-27C09AFDB9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53453" y="3079293"/>
                  <a:ext cx="18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31C708-60E6-2624-031B-758C1F732342}"/>
                    </a:ext>
                  </a:extLst>
                </p14:cNvPr>
                <p14:cNvContentPartPr/>
                <p14:nvPr/>
              </p14:nvContentPartPr>
              <p14:xfrm>
                <a:off x="1726733" y="3386373"/>
                <a:ext cx="253080" cy="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31C708-60E6-2624-031B-758C1F7323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8093" y="3377733"/>
                  <a:ext cx="270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A6C6D8-3025-5F6A-633E-03F171F54D82}"/>
                    </a:ext>
                  </a:extLst>
                </p14:cNvPr>
                <p14:cNvContentPartPr/>
                <p14:nvPr/>
              </p14:nvContentPartPr>
              <p14:xfrm>
                <a:off x="1828613" y="3444693"/>
                <a:ext cx="60480" cy="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A6C6D8-3025-5F6A-633E-03F171F54D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19613" y="3435693"/>
                  <a:ext cx="78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DC2AB0-73E3-F0F9-D94A-4EA697739692}"/>
                    </a:ext>
                  </a:extLst>
                </p14:cNvPr>
                <p14:cNvContentPartPr/>
                <p14:nvPr/>
              </p14:nvContentPartPr>
              <p14:xfrm>
                <a:off x="1841933" y="3509853"/>
                <a:ext cx="39240" cy="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DC2AB0-73E3-F0F9-D94A-4EA6977396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33293" y="3500853"/>
                  <a:ext cx="568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91044F-6071-A535-534F-4D7C5829FA52}"/>
              </a:ext>
            </a:extLst>
          </p:cNvPr>
          <p:cNvGrpSpPr/>
          <p:nvPr/>
        </p:nvGrpSpPr>
        <p:grpSpPr>
          <a:xfrm>
            <a:off x="2207693" y="1641453"/>
            <a:ext cx="232200" cy="153360"/>
            <a:chOff x="2207693" y="1641453"/>
            <a:chExt cx="2322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33FCE2-89C8-E369-A5DA-ECED1A1B5FBD}"/>
                    </a:ext>
                  </a:extLst>
                </p14:cNvPr>
                <p14:cNvContentPartPr/>
                <p14:nvPr/>
              </p14:nvContentPartPr>
              <p14:xfrm>
                <a:off x="2207693" y="1655133"/>
                <a:ext cx="127800" cy="13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33FCE2-89C8-E369-A5DA-ECED1A1B5F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99053" y="1646133"/>
                  <a:ext cx="145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A7CF07-66AB-C89A-4468-222640D64419}"/>
                    </a:ext>
                  </a:extLst>
                </p14:cNvPr>
                <p14:cNvContentPartPr/>
                <p14:nvPr/>
              </p14:nvContentPartPr>
              <p14:xfrm>
                <a:off x="2362133" y="1641453"/>
                <a:ext cx="7776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A7CF07-66AB-C89A-4468-222640D644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53133" y="1632453"/>
                  <a:ext cx="9540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A3CCF3-31CF-2516-AA44-928D3E33C4C2}"/>
                  </a:ext>
                </a:extLst>
              </p14:cNvPr>
              <p14:cNvContentPartPr/>
              <p14:nvPr/>
            </p14:nvContentPartPr>
            <p14:xfrm>
              <a:off x="2506133" y="1618053"/>
              <a:ext cx="83520" cy="108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A3CCF3-31CF-2516-AA44-928D3E33C4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97133" y="1609413"/>
                <a:ext cx="1011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CA151F4-6FEB-E8EE-8178-72205F6ABE3A}"/>
                  </a:ext>
                </a:extLst>
              </p14:cNvPr>
              <p14:cNvContentPartPr/>
              <p14:nvPr/>
            </p14:nvContentPartPr>
            <p14:xfrm>
              <a:off x="2187533" y="2633973"/>
              <a:ext cx="214200" cy="15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CA151F4-6FEB-E8EE-8178-72205F6ABE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78893" y="2625333"/>
                <a:ext cx="2318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0B2D546-C384-33E0-DBF8-62086473EECE}"/>
              </a:ext>
            </a:extLst>
          </p:cNvPr>
          <p:cNvGrpSpPr/>
          <p:nvPr/>
        </p:nvGrpSpPr>
        <p:grpSpPr>
          <a:xfrm>
            <a:off x="1923293" y="2707773"/>
            <a:ext cx="185400" cy="177840"/>
            <a:chOff x="1923293" y="2707773"/>
            <a:chExt cx="1854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95864D-F08B-9AC1-4A95-E3ACFE6373F2}"/>
                    </a:ext>
                  </a:extLst>
                </p14:cNvPr>
                <p14:cNvContentPartPr/>
                <p14:nvPr/>
              </p14:nvContentPartPr>
              <p14:xfrm>
                <a:off x="1930133" y="2734773"/>
                <a:ext cx="8244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95864D-F08B-9AC1-4A95-E3ACFE6373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21493" y="2726133"/>
                  <a:ext cx="100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86A12AB-8436-DDAF-59F3-72F8A1B9F626}"/>
                    </a:ext>
                  </a:extLst>
                </p14:cNvPr>
                <p14:cNvContentPartPr/>
                <p14:nvPr/>
              </p14:nvContentPartPr>
              <p14:xfrm>
                <a:off x="2043893" y="2759253"/>
                <a:ext cx="64800" cy="9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86A12AB-8436-DDAF-59F3-72F8A1B9F6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893" y="2750253"/>
                  <a:ext cx="82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108AEE-6E6D-A12F-F846-76FB75749563}"/>
                    </a:ext>
                  </a:extLst>
                </p14:cNvPr>
                <p14:cNvContentPartPr/>
                <p14:nvPr/>
              </p14:nvContentPartPr>
              <p14:xfrm>
                <a:off x="1950293" y="2757813"/>
                <a:ext cx="360" cy="12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108AEE-6E6D-A12F-F846-76FB757495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1653" y="2748813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83C0FE-11D3-04D5-065F-9C01A7E8CB3B}"/>
                    </a:ext>
                  </a:extLst>
                </p14:cNvPr>
                <p14:cNvContentPartPr/>
                <p14:nvPr/>
              </p14:nvContentPartPr>
              <p14:xfrm>
                <a:off x="1923293" y="2707773"/>
                <a:ext cx="7416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83C0FE-11D3-04D5-065F-9C01A7E8CB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14293" y="2699133"/>
                  <a:ext cx="9180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11B0BB-004C-25D1-3B1B-EA852225F59F}"/>
                  </a:ext>
                </a:extLst>
              </p:cNvPr>
              <p:cNvSpPr txBox="1"/>
              <p:nvPr/>
            </p:nvSpPr>
            <p:spPr>
              <a:xfrm>
                <a:off x="4721013" y="1768893"/>
                <a:ext cx="373888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20−80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=−480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𝑆𝑢𝑝𝑝𝑙𝑦𝑖𝑛𝑔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11B0BB-004C-25D1-3B1B-EA852225F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13" y="1768893"/>
                <a:ext cx="3738880" cy="300082"/>
              </a:xfrm>
              <a:prstGeom prst="rect">
                <a:avLst/>
              </a:prstGeom>
              <a:blipFill>
                <a:blip r:embed="rId3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B0356C-E372-5D0D-2D08-F2A6A73C64B4}"/>
                  </a:ext>
                </a:extLst>
              </p:cNvPr>
              <p:cNvSpPr txBox="1"/>
              <p:nvPr/>
            </p:nvSpPr>
            <p:spPr>
              <a:xfrm>
                <a:off x="4721013" y="2349011"/>
                <a:ext cx="373888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×11.2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𝑆𝑢𝑝𝑝𝑙𝑦𝑖𝑛𝑔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B0356C-E372-5D0D-2D08-F2A6A73C6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13" y="2349011"/>
                <a:ext cx="3738880" cy="300082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8E4BB0D-9708-1149-639E-E253752A19D4}"/>
                  </a:ext>
                </a:extLst>
              </p14:cNvPr>
              <p14:cNvContentPartPr/>
              <p14:nvPr/>
            </p14:nvContentPartPr>
            <p14:xfrm>
              <a:off x="1218773" y="2099373"/>
              <a:ext cx="92160" cy="259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8E4BB0D-9708-1149-639E-E253752A19D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09773" y="2090733"/>
                <a:ext cx="109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9215833-C5E1-56F8-9A50-67692D9AA63E}"/>
                  </a:ext>
                </a:extLst>
              </p14:cNvPr>
              <p14:cNvContentPartPr/>
              <p14:nvPr/>
            </p14:nvContentPartPr>
            <p14:xfrm>
              <a:off x="1103573" y="2140773"/>
              <a:ext cx="84240" cy="135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9215833-C5E1-56F8-9A50-67692D9AA63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94933" y="2131773"/>
                <a:ext cx="10188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1C4941C-3B23-C421-FF28-E0C779917BBF}"/>
              </a:ext>
            </a:extLst>
          </p:cNvPr>
          <p:cNvGrpSpPr/>
          <p:nvPr/>
        </p:nvGrpSpPr>
        <p:grpSpPr>
          <a:xfrm>
            <a:off x="1449173" y="1754133"/>
            <a:ext cx="144000" cy="105480"/>
            <a:chOff x="1449173" y="1754133"/>
            <a:chExt cx="1440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23C9EB-9DCA-36D7-FDA0-77DDD3D682C1}"/>
                    </a:ext>
                  </a:extLst>
                </p14:cNvPr>
                <p14:cNvContentPartPr/>
                <p14:nvPr/>
              </p14:nvContentPartPr>
              <p14:xfrm>
                <a:off x="1449173" y="1814973"/>
                <a:ext cx="13932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23C9EB-9DCA-36D7-FDA0-77DDD3D682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0533" y="1805973"/>
                  <a:ext cx="15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BCC64D-C0D2-6186-084D-7A19F61B2317}"/>
                    </a:ext>
                  </a:extLst>
                </p14:cNvPr>
                <p14:cNvContentPartPr/>
                <p14:nvPr/>
              </p14:nvContentPartPr>
              <p14:xfrm>
                <a:off x="1552133" y="1754133"/>
                <a:ext cx="41040" cy="105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BCC64D-C0D2-6186-084D-7A19F61B23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43133" y="1745133"/>
                  <a:ext cx="586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6873D-34C3-EAED-26F7-1AF00D37BCC9}"/>
              </a:ext>
            </a:extLst>
          </p:cNvPr>
          <p:cNvGrpSpPr/>
          <p:nvPr/>
        </p:nvGrpSpPr>
        <p:grpSpPr>
          <a:xfrm>
            <a:off x="1429013" y="1556133"/>
            <a:ext cx="329040" cy="163800"/>
            <a:chOff x="1429013" y="1556133"/>
            <a:chExt cx="3290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2D8EE0-1E59-43A4-680B-7C6A50CAFB3B}"/>
                    </a:ext>
                  </a:extLst>
                </p14:cNvPr>
                <p14:cNvContentPartPr/>
                <p14:nvPr/>
              </p14:nvContentPartPr>
              <p14:xfrm>
                <a:off x="1429013" y="1582413"/>
                <a:ext cx="104040" cy="137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2D8EE0-1E59-43A4-680B-7C6A50CAFB3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20373" y="1573773"/>
                  <a:ext cx="121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4CA3AA-90B3-5841-6E4E-7407AA13F5E4}"/>
                    </a:ext>
                  </a:extLst>
                </p14:cNvPr>
                <p14:cNvContentPartPr/>
                <p14:nvPr/>
              </p14:nvContentPartPr>
              <p14:xfrm>
                <a:off x="1632053" y="1618413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4CA3AA-90B3-5841-6E4E-7407AA13F5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3053" y="16097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85DCEA-4E91-6806-5F50-A72238EA6E95}"/>
                    </a:ext>
                  </a:extLst>
                </p14:cNvPr>
                <p14:cNvContentPartPr/>
                <p14:nvPr/>
              </p14:nvContentPartPr>
              <p14:xfrm>
                <a:off x="1652573" y="1556133"/>
                <a:ext cx="105480" cy="11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85DCEA-4E91-6806-5F50-A72238EA6E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43573" y="1547493"/>
                  <a:ext cx="1231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400ED3-A065-A6FD-43DF-E3329E1E060E}"/>
              </a:ext>
            </a:extLst>
          </p:cNvPr>
          <p:cNvGrpSpPr/>
          <p:nvPr/>
        </p:nvGrpSpPr>
        <p:grpSpPr>
          <a:xfrm>
            <a:off x="542333" y="1727133"/>
            <a:ext cx="394200" cy="169920"/>
            <a:chOff x="542333" y="1727133"/>
            <a:chExt cx="3942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DBC592-37B4-5754-B15C-CF87FF541C24}"/>
                    </a:ext>
                  </a:extLst>
                </p14:cNvPr>
                <p14:cNvContentPartPr/>
                <p14:nvPr/>
              </p14:nvContentPartPr>
              <p14:xfrm>
                <a:off x="542333" y="1759533"/>
                <a:ext cx="15624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DBC592-37B4-5754-B15C-CF87FF541C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3333" y="1750533"/>
                  <a:ext cx="173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3719B5-101C-AB89-5F7F-FDB35BB65D3D}"/>
                    </a:ext>
                  </a:extLst>
                </p14:cNvPr>
                <p14:cNvContentPartPr/>
                <p14:nvPr/>
              </p14:nvContentPartPr>
              <p14:xfrm>
                <a:off x="715133" y="1760973"/>
                <a:ext cx="59400" cy="12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3719B5-101C-AB89-5F7F-FDB35BB65D3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6133" y="1751973"/>
                  <a:ext cx="77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BB4554-B221-B662-69A6-6EC40B7CE39F}"/>
                    </a:ext>
                  </a:extLst>
                </p14:cNvPr>
                <p14:cNvContentPartPr/>
                <p14:nvPr/>
              </p14:nvContentPartPr>
              <p14:xfrm>
                <a:off x="731333" y="1727133"/>
                <a:ext cx="79920" cy="2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BB4554-B221-B662-69A6-6EC40B7CE3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2333" y="1718133"/>
                  <a:ext cx="97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FAC66E-B1FF-6F57-3468-94ABC078620C}"/>
                    </a:ext>
                  </a:extLst>
                </p14:cNvPr>
                <p14:cNvContentPartPr/>
                <p14:nvPr/>
              </p14:nvContentPartPr>
              <p14:xfrm>
                <a:off x="845813" y="1733253"/>
                <a:ext cx="90720" cy="11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FAC66E-B1FF-6F57-3468-94ABC07862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7173" y="1724613"/>
                  <a:ext cx="108360" cy="12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78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272" y="1947299"/>
            <a:ext cx="8596238" cy="708025"/>
          </a:xfrm>
        </p:spPr>
        <p:txBody>
          <a:bodyPr/>
          <a:lstStyle/>
          <a:p>
            <a:r>
              <a:rPr lang="en-US" b="0" dirty="0">
                <a:solidFill>
                  <a:srgbClr val="78161B"/>
                </a:solidFill>
                <a:latin typeface="Comic Sans MS" panose="030F0702030302020204" pitchFamily="66" charset="0"/>
              </a:rPr>
              <a:t>Thank you for your 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048F8174-A491-4FC1-5592-CD4A87A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45E32CB-303A-04F9-FCAE-077A9623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53A4A88-1C9E-3C08-9FF3-5F2CCF86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B9DC0D-AC02-F965-A7D6-2B82EBB7DA5F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9EA9AD88-3941-2E64-CA5E-4D27812D1977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0BF17F5-DE16-8077-1E45-BB8013060C5A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0209D0C-77F0-AB4A-6991-7FCAB96302CA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E9A26-476E-D5E9-B14F-3D2F9F9F1AEB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10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816E7B-787B-BBE8-58F4-7122DBA0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" y="1870697"/>
            <a:ext cx="4402199" cy="1302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Source Transformation</a:t>
            </a:r>
            <a:endParaRPr lang="en-US" sz="4000" dirty="0">
              <a:solidFill>
                <a:srgbClr val="78161B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C279C-7818-6745-835A-FC71C0F7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FF63-93B4-2340-8D03-6DF3B92C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B6A0-9379-4697-9CB5-8851D05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42742" y="990600"/>
                <a:ext cx="7886700" cy="1092689"/>
              </a:xfrm>
            </p:spPr>
            <p:txBody>
              <a:bodyPr>
                <a:noAutofit/>
              </a:bodyPr>
              <a:lstStyle/>
              <a:p>
                <a:pPr marL="342900" indent="-34290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A </a:t>
                </a:r>
                <a:r>
                  <a:rPr lang="en-GB" sz="1650" b="0" i="0" dirty="0">
                    <a:solidFill>
                      <a:srgbClr val="007891"/>
                    </a:solidFill>
                    <a:effectLst/>
                    <a:latin typeface="ITCKabelStd-Medium"/>
                  </a:rPr>
                  <a:t>source transformation </a:t>
                </a:r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is the process of replacing a voltage source </a:t>
                </a:r>
                <a14:m>
                  <m:oMath xmlns:m="http://schemas.openxmlformats.org/officeDocument/2006/math">
                    <m:r>
                      <a:rPr lang="en-GB" sz="165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1650" i="1" baseline="-25000" dirty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in series with a resistor </a:t>
                </a:r>
                <a14:m>
                  <m:oMath xmlns:m="http://schemas.openxmlformats.org/officeDocument/2006/math">
                    <m:r>
                      <a:rPr lang="en-GB" sz="165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by a current source </a:t>
                </a:r>
                <a14:m>
                  <m:oMath xmlns:m="http://schemas.openxmlformats.org/officeDocument/2006/math">
                    <m:r>
                      <a:rPr lang="en-GB" sz="165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50" b="0" i="1" baseline="-25000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 in parallel with a resistor</a:t>
                </a: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50" b="0" i="1" dirty="0" smtClean="0">
                        <a:solidFill>
                          <a:srgbClr val="24202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, or vice versa.</a:t>
                </a:r>
              </a:p>
              <a:p>
                <a:pPr marL="342900" indent="-34290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GB" sz="1650" b="0" i="0" dirty="0">
                    <a:solidFill>
                      <a:srgbClr val="242021"/>
                    </a:solidFill>
                    <a:effectLst/>
                    <a:latin typeface="ITCKabelStd-Medium"/>
                  </a:rPr>
                  <a:t>The </a:t>
                </a: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transformation does not affect the remaining part of the circuit but greatly simplifies circuit analysis.</a:t>
                </a:r>
                <a:endParaRPr lang="en-GB" sz="1650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Subtitle 4">
                <a:extLst>
                  <a:ext uri="{FF2B5EF4-FFF2-40B4-BE49-F238E27FC236}">
                    <a16:creationId xmlns:a16="http://schemas.microsoft.com/office/drawing/2014/main" id="{81EF4AF4-4F55-464C-88AB-9A23F7984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42742" y="990600"/>
                <a:ext cx="7886700" cy="1092689"/>
              </a:xfrm>
              <a:blipFill>
                <a:blip r:embed="rId7"/>
                <a:stretch>
                  <a:fillRect l="-309" t="-4469" r="-464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14:cNvPr>
              <p14:cNvContentPartPr/>
              <p14:nvPr/>
            </p14:nvContentPartPr>
            <p14:xfrm>
              <a:off x="9490860" y="2524500"/>
              <a:ext cx="936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1860" y="2515500"/>
                <a:ext cx="270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B3A011-727E-4EC4-BE64-5861139D4C7D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lide Number Placeholder 8">
            <a:extLst>
              <a:ext uri="{FF2B5EF4-FFF2-40B4-BE49-F238E27FC236}">
                <a16:creationId xmlns:a16="http://schemas.microsoft.com/office/drawing/2014/main" id="{3DDCBBDF-6B74-6503-C6F9-22DC5514F66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EB2A6997-29CD-8C39-9A99-E543A7D6B67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C748CE05-9F3C-CE7F-9E33-C53522F4C5F5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CEE53-3BE1-FB5B-7199-EB98F0C26285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ubtitle 4">
                <a:extLst>
                  <a:ext uri="{FF2B5EF4-FFF2-40B4-BE49-F238E27FC236}">
                    <a16:creationId xmlns:a16="http://schemas.microsoft.com/office/drawing/2014/main" id="{20D6FAD3-5D75-1D29-D49A-920BC55306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719" y="3301512"/>
                <a:ext cx="7886700" cy="1471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GB" sz="1650" dirty="0">
                    <a:latin typeface="ITCKabelStd-Medium"/>
                  </a:rPr>
                  <a:t>Note that the arrow of the current source is directed toward the positive terminal of the voltage source.</a:t>
                </a:r>
              </a:p>
              <a:p>
                <a:pPr marL="285750" indent="-28575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GB" sz="1650" dirty="0">
                    <a:latin typeface="ITCKabelStd-Medium"/>
                  </a:rPr>
                  <a:t>The source transformation is not possible when </a:t>
                </a:r>
                <a14:m>
                  <m:oMath xmlns:m="http://schemas.openxmlformats.org/officeDocument/2006/math">
                    <m:r>
                      <a:rPr lang="en-US" sz="165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5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50" dirty="0"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GB" sz="1650" dirty="0">
                    <a:latin typeface="ITCKabelStd-Medium"/>
                  </a:rPr>
                  <a:t> (see next slide), which are the cases with an ideal voltage and current source respectively. However, for a practical, nonideal voltage source, </a:t>
                </a:r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650" dirty="0">
                    <a:latin typeface="ITCKabelStd-Medium"/>
                  </a:rPr>
                  <a:t>, and for a practical, nonideal current source, </a:t>
                </a:r>
                <a14:m>
                  <m:oMath xmlns:m="http://schemas.openxmlformats.org/officeDocument/2006/math">
                    <m:r>
                      <a:rPr lang="en-US" sz="16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1650" dirty="0">
                    <a:latin typeface="ITCKabelStd-Medium"/>
                  </a:rPr>
                  <a:t>.</a:t>
                </a:r>
              </a:p>
            </p:txBody>
          </p:sp>
        </mc:Choice>
        <mc:Fallback xmlns="">
          <p:sp>
            <p:nvSpPr>
              <p:cNvPr id="43" name="Subtitle 4">
                <a:extLst>
                  <a:ext uri="{FF2B5EF4-FFF2-40B4-BE49-F238E27FC236}">
                    <a16:creationId xmlns:a16="http://schemas.microsoft.com/office/drawing/2014/main" id="{20D6FAD3-5D75-1D29-D49A-920BC5530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19" y="3301512"/>
                <a:ext cx="7886700" cy="1471343"/>
              </a:xfrm>
              <a:prstGeom prst="rect">
                <a:avLst/>
              </a:prstGeom>
              <a:blipFill>
                <a:blip r:embed="rId10"/>
                <a:stretch>
                  <a:fillRect l="-309" t="-3320" r="-464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D9A3066-B389-55F6-85FD-379F88213307}"/>
              </a:ext>
            </a:extLst>
          </p:cNvPr>
          <p:cNvSpPr/>
          <p:nvPr/>
        </p:nvSpPr>
        <p:spPr>
          <a:xfrm>
            <a:off x="3224531" y="2711450"/>
            <a:ext cx="45719" cy="107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D0C1D4-686C-769A-0024-D1A089182448}"/>
              </a:ext>
            </a:extLst>
          </p:cNvPr>
          <p:cNvSpPr/>
          <p:nvPr/>
        </p:nvSpPr>
        <p:spPr>
          <a:xfrm>
            <a:off x="7239319" y="2755900"/>
            <a:ext cx="45719" cy="107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FB1989-DDCA-E590-1FC4-D21794493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6915" y="1828893"/>
            <a:ext cx="4210288" cy="14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V in series with a 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C279C-7818-6745-835A-FC71C0F7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FF63-93B4-2340-8D03-6DF3B92C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B6A0-9379-4697-9CB5-8851D05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14:cNvPr>
              <p14:cNvContentPartPr/>
              <p14:nvPr/>
            </p14:nvContentPartPr>
            <p14:xfrm>
              <a:off x="9490860" y="2524500"/>
              <a:ext cx="936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1860" y="2515500"/>
                <a:ext cx="270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B3A011-727E-4EC4-BE64-5861139D4C7D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lide Number Placeholder 8">
            <a:extLst>
              <a:ext uri="{FF2B5EF4-FFF2-40B4-BE49-F238E27FC236}">
                <a16:creationId xmlns:a16="http://schemas.microsoft.com/office/drawing/2014/main" id="{3DDCBBDF-6B74-6503-C6F9-22DC5514F66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EB2A6997-29CD-8C39-9A99-E543A7D6B67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C748CE05-9F3C-CE7F-9E33-C53522F4C5F5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CEE53-3BE1-FB5B-7199-EB98F0C26285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155" y="1020356"/>
                <a:ext cx="5218891" cy="37524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We recall that </a:t>
                </a:r>
                <a:r>
                  <a:rPr lang="en-GB" sz="1650" i="1" dirty="0">
                    <a:solidFill>
                      <a:schemeClr val="accent1">
                        <a:lumMod val="75000"/>
                      </a:schemeClr>
                    </a:solidFill>
                    <a:latin typeface="ITCKabelStd-Medium"/>
                  </a:rPr>
                  <a:t>an equivalent circuit is one whose </a:t>
                </a:r>
                <a14:m>
                  <m:oMath xmlns:m="http://schemas.openxmlformats.org/officeDocument/2006/math">
                    <m:r>
                      <a:rPr lang="en-US" sz="165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165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5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50" i="1" dirty="0">
                    <a:solidFill>
                      <a:schemeClr val="accent1">
                        <a:lumMod val="75000"/>
                      </a:schemeClr>
                    </a:solidFill>
                    <a:latin typeface="ITCKabelStd-Medium"/>
                  </a:rPr>
                  <a:t> characteristics are identical with the original circuit</a:t>
                </a: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. Let's see what conditions make the two circuits to have the same </a:t>
                </a:r>
                <a14:m>
                  <m:oMath xmlns:m="http://schemas.openxmlformats.org/officeDocument/2006/math">
                    <m:r>
                      <a:rPr lang="en-US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 relations at terminals </a:t>
                </a:r>
                <a14:m>
                  <m:oMath xmlns:m="http://schemas.openxmlformats.org/officeDocument/2006/math">
                    <m:r>
                      <a:rPr lang="en-GB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650" i="1" dirty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Let's say we have a configuration of a voltage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5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 in series with a resistor </a:t>
                </a:r>
                <a14:m>
                  <m:oMath xmlns:m="http://schemas.openxmlformats.org/officeDocument/2006/math">
                    <m:r>
                      <a:rPr lang="en-US" sz="1650" b="0" i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5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between terminals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. To determine the configuration's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characteristics, if applying a voltage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gives rise to a current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, we can write,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650" dirty="0">
                  <a:solidFill>
                    <a:srgbClr val="801A1C"/>
                  </a:solidFill>
                  <a:latin typeface="ITCKabelStd-Medium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𝐼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𝑉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f>
                        <m:fPr>
                          <m:ctrlP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50" b="0" i="1" smtClean="0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sz="1650" b="0" i="1" smtClean="0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50" b="0" i="1" smtClean="0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50" dirty="0">
                  <a:solidFill>
                    <a:srgbClr val="801A1C"/>
                  </a:solidFill>
                  <a:latin typeface="ITCKabelStd-Medium"/>
                </a:endParaRP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The equation results in a linear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vs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plot that intersects the axes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5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f>
                      <m:fPr>
                        <m:ctrlP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50" i="1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50" b="0" i="1" smtClean="0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50" i="1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50" i="1">
                                <a:solidFill>
                                  <a:srgbClr val="801A1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.</a:t>
                </a:r>
              </a:p>
            </p:txBody>
          </p:sp>
        </mc:Choice>
        <mc:Fallback xmlns="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" y="1020356"/>
                <a:ext cx="5218891" cy="3752499"/>
              </a:xfrm>
              <a:prstGeom prst="rect">
                <a:avLst/>
              </a:prstGeom>
              <a:blipFill>
                <a:blip r:embed="rId7"/>
                <a:stretch>
                  <a:fillRect l="-584" t="-1136" r="-701" b="-2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BA25CD2-9B07-ACF6-9631-21C37B95D178}"/>
              </a:ext>
            </a:extLst>
          </p:cNvPr>
          <p:cNvGrpSpPr/>
          <p:nvPr/>
        </p:nvGrpSpPr>
        <p:grpSpPr>
          <a:xfrm>
            <a:off x="6099237" y="560103"/>
            <a:ext cx="2985088" cy="1773664"/>
            <a:chOff x="6267449" y="592998"/>
            <a:chExt cx="2816876" cy="1616549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C233CA1-4D87-9703-40B4-3430DA61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8615" y="682107"/>
              <a:ext cx="2685710" cy="15274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8987BB-72A3-D8F2-9BC0-1F05CCEB3531}"/>
                </a:ext>
              </a:extLst>
            </p:cNvPr>
            <p:cNvSpPr/>
            <p:nvPr/>
          </p:nvSpPr>
          <p:spPr>
            <a:xfrm>
              <a:off x="6267449" y="592998"/>
              <a:ext cx="1698819" cy="145367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3E6C42-9204-B440-888C-DA75D68662EB}"/>
              </a:ext>
            </a:extLst>
          </p:cNvPr>
          <p:cNvGrpSpPr/>
          <p:nvPr/>
        </p:nvGrpSpPr>
        <p:grpSpPr>
          <a:xfrm>
            <a:off x="5839691" y="2212499"/>
            <a:ext cx="3427704" cy="2518298"/>
            <a:chOff x="6355396" y="2777293"/>
            <a:chExt cx="2822471" cy="19932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FE1CA6-E977-7000-3D0B-30610FF8C7B6}"/>
                </a:ext>
              </a:extLst>
            </p:cNvPr>
            <p:cNvGrpSpPr/>
            <p:nvPr/>
          </p:nvGrpSpPr>
          <p:grpSpPr>
            <a:xfrm>
              <a:off x="6355396" y="3001575"/>
              <a:ext cx="2476653" cy="1768954"/>
              <a:chOff x="5977739" y="3178219"/>
              <a:chExt cx="2165803" cy="1503067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9649C08-CBED-7C6D-EA2F-CB37B6C72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616" y="3178219"/>
                <a:ext cx="0" cy="1503067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B29A87E-7559-4DF6-4747-E7458C266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739" y="3912061"/>
                <a:ext cx="2165803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9208F4-6DD3-8F5C-BFD2-B446B0153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634" y="3540968"/>
                <a:ext cx="1074420" cy="1064602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A6D300B-D91F-BA4D-2689-BADC4E2A5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8113" y="3661753"/>
                    <a:ext cx="264972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latin typeface="ITCKabelStd-Medium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A6D300B-D91F-BA4D-2689-BADC4E2A5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8113" y="3661753"/>
                    <a:ext cx="264972" cy="30008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020A3DE-B738-F6FF-7E3D-219990649C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3767" y="4047864"/>
                    <a:ext cx="445232" cy="326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b="1" dirty="0">
                                  <a:latin typeface="ITCKabelStd-Medium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b="1" dirty="0">
                      <a:latin typeface="ITCKabelStd-Medium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020A3DE-B738-F6FF-7E3D-219990649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767" y="4047864"/>
                    <a:ext cx="445232" cy="3262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62D11B6-B441-9C3F-5E04-F0D52FDFF0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5947" y="3869199"/>
                <a:ext cx="0" cy="1156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549D13-F7A8-7868-E049-367FFFD1CC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998999" y="4202678"/>
                <a:ext cx="0" cy="1156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E1D807-E8A5-4A52-77BD-35FA48AADD52}"/>
                    </a:ext>
                  </a:extLst>
                </p:cNvPr>
                <p:cNvSpPr txBox="1"/>
                <p:nvPr/>
              </p:nvSpPr>
              <p:spPr>
                <a:xfrm>
                  <a:off x="7289028" y="2777293"/>
                  <a:ext cx="452441" cy="35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>
                    <a:latin typeface="ITCKabelStd-Medium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E1D807-E8A5-4A52-77BD-35FA48AAD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028" y="2777293"/>
                  <a:ext cx="452441" cy="3531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FF6A90-0AD3-9AC3-D8FE-BB2C9FEFA312}"/>
                    </a:ext>
                  </a:extLst>
                </p:cNvPr>
                <p:cNvSpPr txBox="1"/>
                <p:nvPr/>
              </p:nvSpPr>
              <p:spPr>
                <a:xfrm>
                  <a:off x="8725426" y="3747228"/>
                  <a:ext cx="452441" cy="35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latin typeface="ITCKabelStd-Medium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FF6A90-0AD3-9AC3-D8FE-BB2C9FEFA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426" y="3747228"/>
                  <a:ext cx="452441" cy="3531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7075D4-5CBF-4C6D-62F9-E367DD145FD3}"/>
              </a:ext>
            </a:extLst>
          </p:cNvPr>
          <p:cNvSpPr txBox="1"/>
          <p:nvPr/>
        </p:nvSpPr>
        <p:spPr>
          <a:xfrm>
            <a:off x="7481378" y="631323"/>
            <a:ext cx="20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en-US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266FE-14FE-5E57-AEBF-8B2D780FA8FC}"/>
              </a:ext>
            </a:extLst>
          </p:cNvPr>
          <p:cNvCxnSpPr>
            <a:cxnSpLocks/>
          </p:cNvCxnSpPr>
          <p:nvPr/>
        </p:nvCxnSpPr>
        <p:spPr>
          <a:xfrm flipV="1">
            <a:off x="8560295" y="1302544"/>
            <a:ext cx="432370" cy="4626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I in parallel with a 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C279C-7818-6745-835A-FC71C0F7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FF63-93B4-2340-8D03-6DF3B92C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B6A0-9379-4697-9CB5-8851D05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14:cNvPr>
              <p14:cNvContentPartPr/>
              <p14:nvPr/>
            </p14:nvContentPartPr>
            <p14:xfrm>
              <a:off x="9490860" y="2524500"/>
              <a:ext cx="936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1860" y="2515500"/>
                <a:ext cx="270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B3A011-727E-4EC4-BE64-5861139D4C7D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lide Number Placeholder 8">
            <a:extLst>
              <a:ext uri="{FF2B5EF4-FFF2-40B4-BE49-F238E27FC236}">
                <a16:creationId xmlns:a16="http://schemas.microsoft.com/office/drawing/2014/main" id="{3DDCBBDF-6B74-6503-C6F9-22DC5514F66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EB2A6997-29CD-8C39-9A99-E543A7D6B67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C748CE05-9F3C-CE7F-9E33-C53522F4C5F5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CEE53-3BE1-FB5B-7199-EB98F0C26285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155" y="1020356"/>
                <a:ext cx="5113771" cy="37524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For the other configuration: a current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5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 in parallel with a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5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5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between terminals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50" b="0" i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if applying a voltage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gives rise to a current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, using KCL the current through the resistor is,</a:t>
                </a: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6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 algn="just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So, the voltage across the resistor can be written as,</a:t>
                </a:r>
                <a:endParaRPr lang="en-US" sz="1650" b="0" i="1" dirty="0">
                  <a:solidFill>
                    <a:srgbClr val="801A1C"/>
                  </a:solidFill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6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6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𝐼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𝑉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650" dirty="0">
                  <a:solidFill>
                    <a:srgbClr val="801A1C"/>
                  </a:solidFill>
                  <a:latin typeface="ITCKabelStd-Medium"/>
                </a:endParaRPr>
              </a:p>
              <a:p>
                <a:pPr marL="285750" indent="-285750" algn="just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The equation results in a linear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vs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plot that intersects the axes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.</a:t>
                </a:r>
              </a:p>
            </p:txBody>
          </p:sp>
        </mc:Choice>
        <mc:Fallback xmlns="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" y="1020356"/>
                <a:ext cx="5113771" cy="3752499"/>
              </a:xfrm>
              <a:prstGeom prst="rect">
                <a:avLst/>
              </a:prstGeom>
              <a:blipFill>
                <a:blip r:embed="rId7"/>
                <a:stretch>
                  <a:fillRect l="-596" t="-974" r="-715" b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2A8F1-B015-83AA-3BFF-4C864F100969}"/>
              </a:ext>
            </a:extLst>
          </p:cNvPr>
          <p:cNvGrpSpPr/>
          <p:nvPr/>
        </p:nvGrpSpPr>
        <p:grpSpPr>
          <a:xfrm>
            <a:off x="5965746" y="410405"/>
            <a:ext cx="3114478" cy="1873507"/>
            <a:chOff x="5985163" y="200535"/>
            <a:chExt cx="3114478" cy="18735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BF2682-3028-091C-354F-3086FECE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1909" y="200535"/>
              <a:ext cx="3007732" cy="187350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8987BB-72A3-D8F2-9BC0-1F05CCEB3531}"/>
                </a:ext>
              </a:extLst>
            </p:cNvPr>
            <p:cNvSpPr/>
            <p:nvPr/>
          </p:nvSpPr>
          <p:spPr>
            <a:xfrm>
              <a:off x="5985163" y="412703"/>
              <a:ext cx="1784401" cy="14367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3E6C42-9204-B440-888C-DA75D68662EB}"/>
              </a:ext>
            </a:extLst>
          </p:cNvPr>
          <p:cNvGrpSpPr/>
          <p:nvPr/>
        </p:nvGrpSpPr>
        <p:grpSpPr>
          <a:xfrm>
            <a:off x="5839691" y="2212499"/>
            <a:ext cx="3427704" cy="2518298"/>
            <a:chOff x="6355396" y="2777293"/>
            <a:chExt cx="2822471" cy="19932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FE1CA6-E977-7000-3D0B-30610FF8C7B6}"/>
                </a:ext>
              </a:extLst>
            </p:cNvPr>
            <p:cNvGrpSpPr/>
            <p:nvPr/>
          </p:nvGrpSpPr>
          <p:grpSpPr>
            <a:xfrm>
              <a:off x="6355396" y="3001575"/>
              <a:ext cx="2476653" cy="1768954"/>
              <a:chOff x="5977739" y="3178219"/>
              <a:chExt cx="2165803" cy="1503067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9649C08-CBED-7C6D-EA2F-CB37B6C72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616" y="3178219"/>
                <a:ext cx="0" cy="1503067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B29A87E-7559-4DF6-4747-E7458C266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739" y="3912061"/>
                <a:ext cx="2165803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headEnd type="arrow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9208F4-6DD3-8F5C-BFD2-B446B01532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2634" y="3540968"/>
                <a:ext cx="1074420" cy="1064602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A6D300B-D91F-BA4D-2689-BADC4E2A5110}"/>
                      </a:ext>
                    </a:extLst>
                  </p:cNvPr>
                  <p:cNvSpPr txBox="1"/>
                  <p:nvPr/>
                </p:nvSpPr>
                <p:spPr>
                  <a:xfrm>
                    <a:off x="7182378" y="3677240"/>
                    <a:ext cx="264972" cy="2143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en-US" b="1" baseline="-25000" dirty="0">
                      <a:latin typeface="ITCKabelStd-Medium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A6D300B-D91F-BA4D-2689-BADC4E2A5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2378" y="3677240"/>
                    <a:ext cx="264972" cy="2143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78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020A3DE-B738-F6FF-7E3D-219990649C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299" y="4124362"/>
                    <a:ext cx="445232" cy="2143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latin typeface="ITCKabelStd-Medium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020A3DE-B738-F6FF-7E3D-219990649C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299" y="4124362"/>
                    <a:ext cx="445232" cy="2143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62D11B6-B441-9C3F-5E04-F0D52FDFF0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5947" y="3869199"/>
                <a:ext cx="0" cy="1156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549D13-F7A8-7868-E049-367FFFD1CC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998999" y="4202678"/>
                <a:ext cx="0" cy="1156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E1D807-E8A5-4A52-77BD-35FA48AADD52}"/>
                    </a:ext>
                  </a:extLst>
                </p:cNvPr>
                <p:cNvSpPr txBox="1"/>
                <p:nvPr/>
              </p:nvSpPr>
              <p:spPr>
                <a:xfrm>
                  <a:off x="7289028" y="2777293"/>
                  <a:ext cx="452441" cy="35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>
                    <a:latin typeface="ITCKabelStd-Medium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E1D807-E8A5-4A52-77BD-35FA48AAD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028" y="2777293"/>
                  <a:ext cx="452441" cy="3531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FF6A90-0AD3-9AC3-D8FE-BB2C9FEFA312}"/>
                    </a:ext>
                  </a:extLst>
                </p:cNvPr>
                <p:cNvSpPr txBox="1"/>
                <p:nvPr/>
              </p:nvSpPr>
              <p:spPr>
                <a:xfrm>
                  <a:off x="8725426" y="3747228"/>
                  <a:ext cx="452441" cy="35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>
                    <a:latin typeface="ITCKabelStd-Medium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FF6A90-0AD3-9AC3-D8FE-BB2C9FEFA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426" y="3747228"/>
                  <a:ext cx="452441" cy="3531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0B92C9-1346-11EA-4F95-14D7078BDBEA}"/>
              </a:ext>
            </a:extLst>
          </p:cNvPr>
          <p:cNvSpPr txBox="1"/>
          <p:nvPr/>
        </p:nvSpPr>
        <p:spPr>
          <a:xfrm>
            <a:off x="7531632" y="1246641"/>
            <a:ext cx="20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endParaRPr lang="en-US" sz="11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BBEDF-3DD1-9F23-6255-4ED33724B193}"/>
              </a:ext>
            </a:extLst>
          </p:cNvPr>
          <p:cNvSpPr/>
          <p:nvPr/>
        </p:nvSpPr>
        <p:spPr>
          <a:xfrm>
            <a:off x="6131890" y="1398335"/>
            <a:ext cx="120368" cy="144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6B92-5B45-A918-FED6-FC487A876832}"/>
              </a:ext>
            </a:extLst>
          </p:cNvPr>
          <p:cNvSpPr txBox="1"/>
          <p:nvPr/>
        </p:nvSpPr>
        <p:spPr>
          <a:xfrm>
            <a:off x="6042848" y="1277418"/>
            <a:ext cx="2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endParaRPr lang="en-US" sz="1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FE4BF4-2264-2D32-D0FA-2A1FF67EB2DC}"/>
              </a:ext>
            </a:extLst>
          </p:cNvPr>
          <p:cNvCxnSpPr>
            <a:cxnSpLocks/>
          </p:cNvCxnSpPr>
          <p:nvPr/>
        </p:nvCxnSpPr>
        <p:spPr>
          <a:xfrm flipV="1">
            <a:off x="8497787" y="1124829"/>
            <a:ext cx="432370" cy="4626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072C10B-9DCC-CE7C-D447-566A02167502}"/>
              </a:ext>
            </a:extLst>
          </p:cNvPr>
          <p:cNvGrpSpPr/>
          <p:nvPr/>
        </p:nvGrpSpPr>
        <p:grpSpPr>
          <a:xfrm>
            <a:off x="1128329" y="3523291"/>
            <a:ext cx="4518498" cy="1265729"/>
            <a:chOff x="1128329" y="3523291"/>
            <a:chExt cx="4518498" cy="126572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39ED71-1A6A-BBB9-4102-ABE944522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496"/>
            <a:stretch/>
          </p:blipFill>
          <p:spPr>
            <a:xfrm>
              <a:off x="1128329" y="3564195"/>
              <a:ext cx="1631627" cy="12248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3F09F92-5EC1-7668-4181-CE5E9281C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985" t="15574"/>
            <a:stretch/>
          </p:blipFill>
          <p:spPr>
            <a:xfrm>
              <a:off x="3968586" y="3645888"/>
              <a:ext cx="1678241" cy="110222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B2B21C-6422-2FA7-2F14-0B5FDB75A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71" r="41267"/>
            <a:stretch/>
          </p:blipFill>
          <p:spPr>
            <a:xfrm>
              <a:off x="3024873" y="3523291"/>
              <a:ext cx="662627" cy="1224825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C279C-7818-6745-835A-FC71C0F7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8FF63-93B4-2340-8D03-6DF3B92C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AB6A0-9379-4697-9CB5-8851D05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14:cNvPr>
              <p14:cNvContentPartPr/>
              <p14:nvPr/>
            </p14:nvContentPartPr>
            <p14:xfrm>
              <a:off x="9490860" y="2524500"/>
              <a:ext cx="936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74694-0194-4A49-ACBD-0355FCBDB8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1860" y="2515500"/>
                <a:ext cx="27000" cy="27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B3A011-727E-4EC4-BE64-5861139D4C7D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lide Number Placeholder 8">
            <a:extLst>
              <a:ext uri="{FF2B5EF4-FFF2-40B4-BE49-F238E27FC236}">
                <a16:creationId xmlns:a16="http://schemas.microsoft.com/office/drawing/2014/main" id="{3DDCBBDF-6B74-6503-C6F9-22DC5514F660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EB2A6997-29CD-8C39-9A99-E543A7D6B67B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C748CE05-9F3C-CE7F-9E33-C53522F4C5F5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CEE53-3BE1-FB5B-7199-EB98F0C26285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155" y="1020356"/>
                <a:ext cx="5113771" cy="37524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The two configurations will be equivalent to each other if their </a:t>
                </a:r>
                <a14:m>
                  <m:oMath xmlns:m="http://schemas.openxmlformats.org/officeDocument/2006/math"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characteristics are similar. It can be said by looking at the two plots, they will indeed be similar if the intersecting points are same, 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5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165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5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50" i="1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5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50" b="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50" b="0" i="1" smtClean="0">
                                <a:solidFill>
                                  <a:srgbClr val="24202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1650" b="0" i="1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50" i="1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2420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50" i="1" dirty="0">
                    <a:solidFill>
                      <a:srgbClr val="801A1C"/>
                    </a:solidFill>
                    <a:latin typeface="Cambria Math" panose="02040503050406030204" pitchFamily="18" charset="0"/>
                  </a:rPr>
                  <a:t>. </a:t>
                </a: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This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50" b="0" i="1" smtClean="0">
                            <a:solidFill>
                              <a:srgbClr val="801A1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50" b="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b="0" i="1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50" b="0" i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650" dirty="0">
                    <a:latin typeface="Cambria Math" panose="02040503050406030204" pitchFamily="18" charset="0"/>
                  </a:rPr>
                  <a:t> </a:t>
                </a: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Both the equations result in an ohmic relation,</a:t>
                </a:r>
                <a:endParaRPr lang="en-US" sz="1650" dirty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5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50" i="1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50" i="1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sSub>
                        <m:sSubPr>
                          <m:ctrlP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50" i="1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50" b="0" i="1" smtClean="0">
                          <a:solidFill>
                            <a:srgbClr val="801A1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50" i="1">
                                  <a:solidFill>
                                    <a:srgbClr val="801A1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1650" b="0" i="1" smtClean="0">
                              <a:solidFill>
                                <a:srgbClr val="801A1C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650" dirty="0">
                  <a:solidFill>
                    <a:srgbClr val="242021"/>
                  </a:solidFill>
                  <a:latin typeface="ITCKabelStd-Medium"/>
                </a:endParaRPr>
              </a:p>
              <a:p>
                <a:pPr marL="285750" indent="-285750" algn="just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50" dirty="0">
                    <a:solidFill>
                      <a:srgbClr val="242021"/>
                    </a:solidFill>
                    <a:latin typeface="ITCKabelStd-Medium"/>
                  </a:rPr>
                  <a:t>So, </a:t>
                </a:r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if the sources are turned off, the equivalent resistance at terminals </a:t>
                </a:r>
                <a14:m>
                  <m:oMath xmlns:m="http://schemas.openxmlformats.org/officeDocument/2006/math">
                    <m:r>
                      <a:rPr lang="en-GB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 in both circuits is </a:t>
                </a:r>
                <a14:m>
                  <m:oMath xmlns:m="http://schemas.openxmlformats.org/officeDocument/2006/math">
                    <m:r>
                      <a:rPr lang="en-GB" sz="1650" i="1" dirty="0" smtClean="0">
                        <a:solidFill>
                          <a:srgbClr val="24202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50" dirty="0">
                    <a:solidFill>
                      <a:srgbClr val="242021"/>
                    </a:solidFill>
                    <a:latin typeface="ITCKabelStd-Medium"/>
                  </a:rPr>
                  <a:t>.</a:t>
                </a:r>
                <a:endParaRPr lang="en-US" sz="1650" dirty="0">
                  <a:solidFill>
                    <a:srgbClr val="242021"/>
                  </a:solidFill>
                  <a:latin typeface="ITCKabelStd-Medium"/>
                </a:endParaRPr>
              </a:p>
            </p:txBody>
          </p:sp>
        </mc:Choice>
        <mc:Fallback xmlns="">
          <p:sp>
            <p:nvSpPr>
              <p:cNvPr id="13" name="Subtitle 4">
                <a:extLst>
                  <a:ext uri="{FF2B5EF4-FFF2-40B4-BE49-F238E27FC236}">
                    <a16:creationId xmlns:a16="http://schemas.microsoft.com/office/drawing/2014/main" id="{EF015B34-22C4-50AB-FEE3-E7FDACFC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" y="1020356"/>
                <a:ext cx="5113771" cy="3752499"/>
              </a:xfrm>
              <a:prstGeom prst="rect">
                <a:avLst/>
              </a:prstGeom>
              <a:blipFill>
                <a:blip r:embed="rId8"/>
                <a:stretch>
                  <a:fillRect l="-596" t="-1136" r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649C08-CBED-7C6D-EA2F-CB37B6C7249A}"/>
              </a:ext>
            </a:extLst>
          </p:cNvPr>
          <p:cNvCxnSpPr>
            <a:cxnSpLocks/>
          </p:cNvCxnSpPr>
          <p:nvPr/>
        </p:nvCxnSpPr>
        <p:spPr>
          <a:xfrm>
            <a:off x="7247700" y="2495862"/>
            <a:ext cx="0" cy="22349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29A87E-7559-4DF6-4747-E7458C266EDE}"/>
              </a:ext>
            </a:extLst>
          </p:cNvPr>
          <p:cNvCxnSpPr>
            <a:cxnSpLocks/>
          </p:cNvCxnSpPr>
          <p:nvPr/>
        </p:nvCxnSpPr>
        <p:spPr>
          <a:xfrm>
            <a:off x="5839691" y="3587024"/>
            <a:ext cx="300773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9208F4-6DD3-8F5C-BFD2-B446B01532E1}"/>
              </a:ext>
            </a:extLst>
          </p:cNvPr>
          <p:cNvCxnSpPr>
            <a:cxnSpLocks/>
          </p:cNvCxnSpPr>
          <p:nvPr/>
        </p:nvCxnSpPr>
        <p:spPr>
          <a:xfrm flipV="1">
            <a:off x="6776943" y="3035239"/>
            <a:ext cx="1492087" cy="15829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6D300B-D91F-BA4D-2689-BADC4E2A5110}"/>
                  </a:ext>
                </a:extLst>
              </p:cNvPr>
              <p:cNvSpPr txBox="1"/>
              <p:nvPr/>
            </p:nvSpPr>
            <p:spPr>
              <a:xfrm>
                <a:off x="7386428" y="3237865"/>
                <a:ext cx="367976" cy="3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6D300B-D91F-BA4D-2689-BADC4E2A5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28" y="3237865"/>
                <a:ext cx="367976" cy="318677"/>
              </a:xfrm>
              <a:prstGeom prst="rect">
                <a:avLst/>
              </a:prstGeom>
              <a:blipFill>
                <a:blip r:embed="rId9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20A3DE-B738-F6FF-7E3D-219990649CE6}"/>
                  </a:ext>
                </a:extLst>
              </p:cNvPr>
              <p:cNvSpPr txBox="1"/>
              <p:nvPr/>
            </p:nvSpPr>
            <p:spPr>
              <a:xfrm>
                <a:off x="6668156" y="3902698"/>
                <a:ext cx="618310" cy="3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20A3DE-B738-F6FF-7E3D-21999064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56" y="3902698"/>
                <a:ext cx="618310" cy="3186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2D11B6-B441-9C3F-5E04-F0D52FDFF072}"/>
              </a:ext>
            </a:extLst>
          </p:cNvPr>
          <p:cNvCxnSpPr>
            <a:cxnSpLocks/>
          </p:cNvCxnSpPr>
          <p:nvPr/>
        </p:nvCxnSpPr>
        <p:spPr>
          <a:xfrm flipV="1">
            <a:off x="7739772" y="3523292"/>
            <a:ext cx="0" cy="171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49D13-F7A8-7868-E049-367FFFD1CC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57953" y="4024822"/>
            <a:ext cx="0" cy="160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1D807-E8A5-4A52-77BD-35FA48AADD52}"/>
                  </a:ext>
                </a:extLst>
              </p:cNvPr>
              <p:cNvSpPr txBox="1"/>
              <p:nvPr/>
            </p:nvSpPr>
            <p:spPr>
              <a:xfrm>
                <a:off x="6973525" y="2212499"/>
                <a:ext cx="549460" cy="44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1D807-E8A5-4A52-77BD-35FA48AA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25" y="2212499"/>
                <a:ext cx="549460" cy="4461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FF6A90-0AD3-9AC3-D8FE-BB2C9FEFA312}"/>
                  </a:ext>
                </a:extLst>
              </p:cNvPr>
              <p:cNvSpPr txBox="1"/>
              <p:nvPr/>
            </p:nvSpPr>
            <p:spPr>
              <a:xfrm>
                <a:off x="8717935" y="3437936"/>
                <a:ext cx="549460" cy="44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FF6A90-0AD3-9AC3-D8FE-BB2C9FEF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935" y="3437936"/>
                <a:ext cx="549460" cy="4461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A519AC-5737-AC44-354F-C7AA85342E1A}"/>
              </a:ext>
            </a:extLst>
          </p:cNvPr>
          <p:cNvCxnSpPr>
            <a:cxnSpLocks/>
          </p:cNvCxnSpPr>
          <p:nvPr/>
        </p:nvCxnSpPr>
        <p:spPr>
          <a:xfrm>
            <a:off x="7247700" y="216256"/>
            <a:ext cx="0" cy="22349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E13DDE-5AA5-50AA-7170-AE4F6E9E3BD8}"/>
              </a:ext>
            </a:extLst>
          </p:cNvPr>
          <p:cNvCxnSpPr>
            <a:cxnSpLocks/>
          </p:cNvCxnSpPr>
          <p:nvPr/>
        </p:nvCxnSpPr>
        <p:spPr>
          <a:xfrm>
            <a:off x="5839691" y="1307418"/>
            <a:ext cx="300773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99A0DF-540E-2947-1B11-FECDFE1711F6}"/>
              </a:ext>
            </a:extLst>
          </p:cNvPr>
          <p:cNvCxnSpPr>
            <a:cxnSpLocks/>
          </p:cNvCxnSpPr>
          <p:nvPr/>
        </p:nvCxnSpPr>
        <p:spPr>
          <a:xfrm flipV="1">
            <a:off x="6776943" y="755633"/>
            <a:ext cx="1492087" cy="15829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5E2EC2-FD7B-A1AC-C59A-E5A19B74578F}"/>
                  </a:ext>
                </a:extLst>
              </p:cNvPr>
              <p:cNvSpPr txBox="1"/>
              <p:nvPr/>
            </p:nvSpPr>
            <p:spPr>
              <a:xfrm>
                <a:off x="7534470" y="935231"/>
                <a:ext cx="367976" cy="446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5E2EC2-FD7B-A1AC-C59A-E5A19B74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470" y="935231"/>
                <a:ext cx="367976" cy="446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F6E44-C8D4-9061-59EB-CEB4D9F6A786}"/>
              </a:ext>
            </a:extLst>
          </p:cNvPr>
          <p:cNvCxnSpPr>
            <a:cxnSpLocks/>
          </p:cNvCxnSpPr>
          <p:nvPr/>
        </p:nvCxnSpPr>
        <p:spPr>
          <a:xfrm flipV="1">
            <a:off x="7739772" y="1243686"/>
            <a:ext cx="0" cy="171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C7715D-2F7D-81F5-407C-F87D5CA6EEF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57953" y="1745216"/>
            <a:ext cx="0" cy="160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E9BA36-E7AB-D179-35FF-F7D67C638B58}"/>
                  </a:ext>
                </a:extLst>
              </p:cNvPr>
              <p:cNvSpPr txBox="1"/>
              <p:nvPr/>
            </p:nvSpPr>
            <p:spPr>
              <a:xfrm>
                <a:off x="6973525" y="-67107"/>
                <a:ext cx="549460" cy="44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E9BA36-E7AB-D179-35FF-F7D67C63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25" y="-67107"/>
                <a:ext cx="549460" cy="4461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B226A-5383-D990-8362-83038D4B0B39}"/>
                  </a:ext>
                </a:extLst>
              </p:cNvPr>
              <p:cNvSpPr txBox="1"/>
              <p:nvPr/>
            </p:nvSpPr>
            <p:spPr>
              <a:xfrm>
                <a:off x="8717935" y="1158330"/>
                <a:ext cx="549460" cy="44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B226A-5383-D990-8362-83038D4B0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935" y="1158330"/>
                <a:ext cx="549460" cy="446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A97AEA8-A7D5-0FBB-DF5E-FB3A3CEE5F62}"/>
              </a:ext>
            </a:extLst>
          </p:cNvPr>
          <p:cNvSpPr/>
          <p:nvPr/>
        </p:nvSpPr>
        <p:spPr>
          <a:xfrm>
            <a:off x="5800926" y="0"/>
            <a:ext cx="3327583" cy="245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41A08-32CF-23BD-9A1A-3689282D71D6}"/>
              </a:ext>
            </a:extLst>
          </p:cNvPr>
          <p:cNvSpPr/>
          <p:nvPr/>
        </p:nvSpPr>
        <p:spPr>
          <a:xfrm>
            <a:off x="5800925" y="2451191"/>
            <a:ext cx="3327583" cy="2336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A1A2B9-B299-4B25-B5DF-EF0E16145504}"/>
                  </a:ext>
                </a:extLst>
              </p:cNvPr>
              <p:cNvSpPr txBox="1"/>
              <p:nvPr/>
            </p:nvSpPr>
            <p:spPr>
              <a:xfrm>
                <a:off x="7390539" y="51737"/>
                <a:ext cx="17832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solidFill>
                      <a:srgbClr val="801A1C"/>
                    </a:solidFill>
                    <a:latin typeface="ITCKabelStd-Medium"/>
                  </a:rPr>
                  <a:t> in series with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>
                  <a:solidFill>
                    <a:srgbClr val="801A1C"/>
                  </a:solidFill>
                  <a:latin typeface="ITCKabelStd-Medium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A1A2B9-B299-4B25-B5DF-EF0E16145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39" y="51737"/>
                <a:ext cx="1783233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C03E0C-6BEC-F36B-D395-8DDF14B079E7}"/>
                  </a:ext>
                </a:extLst>
              </p:cNvPr>
              <p:cNvSpPr txBox="1"/>
              <p:nvPr/>
            </p:nvSpPr>
            <p:spPr>
              <a:xfrm>
                <a:off x="7341671" y="2501596"/>
                <a:ext cx="1880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>
                    <a:solidFill>
                      <a:srgbClr val="801A1C"/>
                    </a:solidFill>
                    <a:latin typeface="ITCKabelStd-Medium"/>
                  </a:rPr>
                  <a:t> in parallel with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801A1C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>
                  <a:solidFill>
                    <a:srgbClr val="801A1C"/>
                  </a:solidFill>
                  <a:latin typeface="ITCKabelStd-Medium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C03E0C-6BEC-F36B-D395-8DDF14B07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1" y="2501596"/>
                <a:ext cx="1880967" cy="338554"/>
              </a:xfrm>
              <a:prstGeom prst="rect">
                <a:avLst/>
              </a:prstGeom>
              <a:blipFill>
                <a:blip r:embed="rId1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44488F-2140-0644-395A-DE01FFA4AE9A}"/>
                  </a:ext>
                </a:extLst>
              </p:cNvPr>
              <p:cNvSpPr txBox="1"/>
              <p:nvPr/>
            </p:nvSpPr>
            <p:spPr>
              <a:xfrm>
                <a:off x="6629390" y="1533926"/>
                <a:ext cx="618310" cy="48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1" dirty="0">
                              <a:latin typeface="ITCKabelStd-Medium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44488F-2140-0644-395A-DE01FFA4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90" y="1533926"/>
                <a:ext cx="618310" cy="48506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19C1B00-3FB5-7FAA-CE08-801E9C22396B}"/>
              </a:ext>
            </a:extLst>
          </p:cNvPr>
          <p:cNvSpPr/>
          <p:nvPr/>
        </p:nvSpPr>
        <p:spPr>
          <a:xfrm>
            <a:off x="2302525" y="2571750"/>
            <a:ext cx="1892876" cy="463489"/>
          </a:xfrm>
          <a:prstGeom prst="rect">
            <a:avLst/>
          </a:prstGeom>
          <a:noFill/>
          <a:ln>
            <a:solidFill>
              <a:srgbClr val="80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6DA587-8284-5427-AC99-9BBD5D6A5312}"/>
                  </a:ext>
                </a:extLst>
              </p:cNvPr>
              <p:cNvSpPr txBox="1"/>
              <p:nvPr/>
            </p:nvSpPr>
            <p:spPr>
              <a:xfrm>
                <a:off x="6792211" y="2453410"/>
                <a:ext cx="549460" cy="44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latin typeface="ITCKabelStd-Medium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6DA587-8284-5427-AC99-9BBD5D6A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11" y="2453410"/>
                <a:ext cx="549460" cy="4461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44ED3EC-A132-886A-6D68-7D4D0C828446}"/>
              </a:ext>
            </a:extLst>
          </p:cNvPr>
          <p:cNvSpPr/>
          <p:nvPr/>
        </p:nvSpPr>
        <p:spPr>
          <a:xfrm>
            <a:off x="4696692" y="1961102"/>
            <a:ext cx="804896" cy="316586"/>
          </a:xfrm>
          <a:prstGeom prst="rect">
            <a:avLst/>
          </a:prstGeom>
          <a:noFill/>
          <a:ln>
            <a:solidFill>
              <a:srgbClr val="80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75" y="308898"/>
            <a:ext cx="6619050" cy="7080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Conditions for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24604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23" grpId="0"/>
      <p:bldP spid="29" grpId="0"/>
      <p:bldP spid="3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Example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Subtitle 4">
            <a:extLst>
              <a:ext uri="{FF2B5EF4-FFF2-40B4-BE49-F238E27FC236}">
                <a16:creationId xmlns:a16="http://schemas.microsoft.com/office/drawing/2014/main" id="{81EF4AF4-4F55-464C-88AB-9A23F7984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469" y="1042288"/>
            <a:ext cx="7886700" cy="349894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42021"/>
                </a:solidFill>
                <a:effectLst/>
                <a:latin typeface="ITCKabelStd-Medium"/>
              </a:rPr>
              <a:t>Use source transformation to reduce the circuit between terminals </a:t>
            </a:r>
            <a:r>
              <a:rPr lang="en-GB" sz="1800" b="0" i="1" dirty="0">
                <a:solidFill>
                  <a:srgbClr val="242021"/>
                </a:solidFill>
                <a:effectLst/>
                <a:latin typeface="ITCKabelStd-Medium"/>
              </a:rPr>
              <a:t>a </a:t>
            </a:r>
            <a:r>
              <a:rPr lang="en-GB" sz="1800" b="0" i="0" dirty="0">
                <a:solidFill>
                  <a:srgbClr val="242021"/>
                </a:solidFill>
                <a:effectLst/>
                <a:latin typeface="ITCKabelStd-Medium"/>
              </a:rPr>
              <a:t>and </a:t>
            </a:r>
            <a:r>
              <a:rPr lang="en-GB" sz="1800" b="0" i="1" dirty="0">
                <a:solidFill>
                  <a:srgbClr val="242021"/>
                </a:solidFill>
                <a:effectLst/>
                <a:latin typeface="ITCKabelStd-Medium"/>
              </a:rPr>
              <a:t>b </a:t>
            </a:r>
            <a:r>
              <a:rPr lang="en-GB" sz="1800" b="0" i="0" dirty="0">
                <a:solidFill>
                  <a:srgbClr val="242021"/>
                </a:solidFill>
                <a:effectLst/>
                <a:latin typeface="ITCKabelStd-Medium"/>
              </a:rPr>
              <a:t>shown to a single voltage source in series with a single resistor</a:t>
            </a:r>
            <a:r>
              <a:rPr lang="en-GB" sz="1200" b="0" i="0" dirty="0">
                <a:solidFill>
                  <a:srgbClr val="242021"/>
                </a:solidFill>
                <a:effectLst/>
                <a:latin typeface="ITCKabelStd-Medium"/>
              </a:rPr>
              <a:t>.</a:t>
            </a:r>
            <a:endParaRPr lang="en-GB" sz="1800" b="0" i="0" dirty="0">
              <a:solidFill>
                <a:srgbClr val="231F20"/>
              </a:solidFill>
              <a:effectLst/>
              <a:latin typeface="ITCKabelStd-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14:cNvPr>
              <p14:cNvContentPartPr/>
              <p14:nvPr/>
            </p14:nvContentPartPr>
            <p14:xfrm>
              <a:off x="9566460" y="2819700"/>
              <a:ext cx="9000" cy="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7460" y="2811060"/>
                <a:ext cx="26640" cy="32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CAA80054-F574-14DE-316D-18242FCA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CD537A4-472D-7BCB-8407-D020FAA0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2E5F37F-AB38-938B-E338-5DC84EEE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48241-B6D2-9BED-71FB-902CA0F2C477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E5615E9-5C96-847A-EA03-4CB1BE685C39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8AD82A3-3502-4419-C000-8C4FF6BF54C9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F4C54669-282B-5D28-6358-43F7B66970F1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6E1EAA-BCFB-D1EF-6B40-D9A58E5D63B6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40DBC9-4CFF-DF34-68A1-69F49AC6F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315" y="1816078"/>
            <a:ext cx="6731428" cy="21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7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82575"/>
            <a:ext cx="8429004" cy="708025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Example 1: transforming sources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14:cNvPr>
              <p14:cNvContentPartPr/>
              <p14:nvPr/>
            </p14:nvContentPartPr>
            <p14:xfrm>
              <a:off x="9566460" y="2819700"/>
              <a:ext cx="9000" cy="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7460" y="2810700"/>
                <a:ext cx="26640" cy="32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CAA80054-F574-14DE-316D-18242FCA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CD537A4-472D-7BCB-8407-D020FAA0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2E5F37F-AB38-938B-E338-5DC84EEE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48241-B6D2-9BED-71FB-902CA0F2C477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E5615E9-5C96-847A-EA03-4CB1BE685C39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8AD82A3-3502-4419-C000-8C4FF6BF54C9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F4C54669-282B-5D28-6358-43F7B66970F1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6E1EAA-BCFB-D1EF-6B40-D9A58E5D63B6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177FC2-6E23-13DA-48BE-9AD80107E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68" y="1005566"/>
            <a:ext cx="6876369" cy="1937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24915F-F10F-D2A5-CF89-4D2A140E24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610"/>
          <a:stretch/>
        </p:blipFill>
        <p:spPr>
          <a:xfrm>
            <a:off x="417914" y="3090222"/>
            <a:ext cx="1716881" cy="158115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5D49F3-349F-41BD-74CA-1DE08C0D3DB2}"/>
              </a:ext>
            </a:extLst>
          </p:cNvPr>
          <p:cNvSpPr/>
          <p:nvPr/>
        </p:nvSpPr>
        <p:spPr>
          <a:xfrm>
            <a:off x="910718" y="904783"/>
            <a:ext cx="1851513" cy="2046438"/>
          </a:xfrm>
          <a:custGeom>
            <a:avLst/>
            <a:gdLst>
              <a:gd name="connsiteX0" fmla="*/ 101195 w 1851513"/>
              <a:gd name="connsiteY0" fmla="*/ 960634 h 2046438"/>
              <a:gd name="connsiteX1" fmla="*/ 876830 w 1851513"/>
              <a:gd name="connsiteY1" fmla="*/ 131069 h 2046438"/>
              <a:gd name="connsiteX2" fmla="*/ 1832844 w 1851513"/>
              <a:gd name="connsiteY2" fmla="*/ 141311 h 2046438"/>
              <a:gd name="connsiteX3" fmla="*/ 1436008 w 1851513"/>
              <a:gd name="connsiteY3" fmla="*/ 1472711 h 2046438"/>
              <a:gd name="connsiteX4" fmla="*/ 543126 w 1851513"/>
              <a:gd name="connsiteY4" fmla="*/ 2046237 h 2046438"/>
              <a:gd name="connsiteX5" fmla="*/ 56100 w 1851513"/>
              <a:gd name="connsiteY5" fmla="*/ 1421504 h 2046438"/>
              <a:gd name="connsiteX6" fmla="*/ 101195 w 1851513"/>
              <a:gd name="connsiteY6" fmla="*/ 960634 h 20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1513" h="2046438" extrusionOk="0">
                <a:moveTo>
                  <a:pt x="101195" y="960634"/>
                </a:moveTo>
                <a:cubicBezTo>
                  <a:pt x="249881" y="708550"/>
                  <a:pt x="584784" y="257656"/>
                  <a:pt x="876830" y="131069"/>
                </a:cubicBezTo>
                <a:cubicBezTo>
                  <a:pt x="1159778" y="-4983"/>
                  <a:pt x="1764638" y="-85933"/>
                  <a:pt x="1832844" y="141311"/>
                </a:cubicBezTo>
                <a:cubicBezTo>
                  <a:pt x="1871998" y="381412"/>
                  <a:pt x="1653510" y="1111274"/>
                  <a:pt x="1436008" y="1472711"/>
                </a:cubicBezTo>
                <a:cubicBezTo>
                  <a:pt x="1190702" y="1757013"/>
                  <a:pt x="759055" y="2043625"/>
                  <a:pt x="543126" y="2046237"/>
                </a:cubicBezTo>
                <a:cubicBezTo>
                  <a:pt x="307541" y="2030685"/>
                  <a:pt x="107885" y="1578612"/>
                  <a:pt x="56100" y="1421504"/>
                </a:cubicBezTo>
                <a:cubicBezTo>
                  <a:pt x="-6958" y="1241815"/>
                  <a:pt x="-41641" y="1186275"/>
                  <a:pt x="101195" y="9606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527718640">
                  <a:custGeom>
                    <a:avLst/>
                    <a:gdLst>
                      <a:gd name="connsiteX0" fmla="*/ 116589 w 2133151"/>
                      <a:gd name="connsiteY0" fmla="*/ 974645 h 2076284"/>
                      <a:gd name="connsiteX1" fmla="*/ 1010207 w 2133151"/>
                      <a:gd name="connsiteY1" fmla="*/ 132981 h 2076284"/>
                      <a:gd name="connsiteX2" fmla="*/ 2111643 w 2133151"/>
                      <a:gd name="connsiteY2" fmla="*/ 143372 h 2076284"/>
                      <a:gd name="connsiteX3" fmla="*/ 1654443 w 2133151"/>
                      <a:gd name="connsiteY3" fmla="*/ 1494190 h 2076284"/>
                      <a:gd name="connsiteX4" fmla="*/ 625743 w 2133151"/>
                      <a:gd name="connsiteY4" fmla="*/ 2076081 h 2076284"/>
                      <a:gd name="connsiteX5" fmla="*/ 64634 w 2133151"/>
                      <a:gd name="connsiteY5" fmla="*/ 1442236 h 2076284"/>
                      <a:gd name="connsiteX6" fmla="*/ 116589 w 2133151"/>
                      <a:gd name="connsiteY6" fmla="*/ 974645 h 207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3151" h="2076284">
                        <a:moveTo>
                          <a:pt x="116589" y="974645"/>
                        </a:moveTo>
                        <a:cubicBezTo>
                          <a:pt x="274184" y="756436"/>
                          <a:pt x="677698" y="271526"/>
                          <a:pt x="1010207" y="132981"/>
                        </a:cubicBezTo>
                        <a:cubicBezTo>
                          <a:pt x="1342716" y="-5564"/>
                          <a:pt x="2004270" y="-83496"/>
                          <a:pt x="2111643" y="143372"/>
                        </a:cubicBezTo>
                        <a:cubicBezTo>
                          <a:pt x="2219016" y="370240"/>
                          <a:pt x="1902093" y="1172072"/>
                          <a:pt x="1654443" y="1494190"/>
                        </a:cubicBezTo>
                        <a:cubicBezTo>
                          <a:pt x="1406793" y="1816308"/>
                          <a:pt x="890711" y="2084740"/>
                          <a:pt x="625743" y="2076081"/>
                        </a:cubicBezTo>
                        <a:cubicBezTo>
                          <a:pt x="360775" y="2067422"/>
                          <a:pt x="147761" y="1627540"/>
                          <a:pt x="64634" y="1442236"/>
                        </a:cubicBezTo>
                        <a:cubicBezTo>
                          <a:pt x="-18493" y="1256932"/>
                          <a:pt x="-41006" y="1192854"/>
                          <a:pt x="116589" y="974645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C3416F-82E5-DC0C-2A26-1AEA1AA130F0}"/>
              </a:ext>
            </a:extLst>
          </p:cNvPr>
          <p:cNvSpPr/>
          <p:nvPr/>
        </p:nvSpPr>
        <p:spPr>
          <a:xfrm>
            <a:off x="2742810" y="1020142"/>
            <a:ext cx="1281448" cy="1954721"/>
          </a:xfrm>
          <a:custGeom>
            <a:avLst/>
            <a:gdLst>
              <a:gd name="connsiteX0" fmla="*/ 0 w 1281448"/>
              <a:gd name="connsiteY0" fmla="*/ 1492359 h 1954721"/>
              <a:gd name="connsiteX1" fmla="*/ 394855 w 1281448"/>
              <a:gd name="connsiteY1" fmla="*/ 153229 h 1954721"/>
              <a:gd name="connsiteX2" fmla="*/ 1122218 w 1281448"/>
              <a:gd name="connsiteY2" fmla="*/ 182554 h 1954721"/>
              <a:gd name="connsiteX3" fmla="*/ 1257300 w 1281448"/>
              <a:gd name="connsiteY3" fmla="*/ 1521684 h 1954721"/>
              <a:gd name="connsiteX4" fmla="*/ 768928 w 1281448"/>
              <a:gd name="connsiteY4" fmla="*/ 1941995 h 1954721"/>
              <a:gd name="connsiteX5" fmla="*/ 51955 w 1281448"/>
              <a:gd name="connsiteY5" fmla="*/ 1854023 h 1954721"/>
              <a:gd name="connsiteX6" fmla="*/ 51955 w 1281448"/>
              <a:gd name="connsiteY6" fmla="*/ 1854023 h 1954721"/>
              <a:gd name="connsiteX7" fmla="*/ 0 w 1281448"/>
              <a:gd name="connsiteY7" fmla="*/ 1492359 h 195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1448" h="1954721" extrusionOk="0">
                <a:moveTo>
                  <a:pt x="0" y="1492359"/>
                </a:moveTo>
                <a:cubicBezTo>
                  <a:pt x="68249" y="924599"/>
                  <a:pt x="223769" y="385497"/>
                  <a:pt x="394855" y="153229"/>
                </a:cubicBezTo>
                <a:cubicBezTo>
                  <a:pt x="599143" y="-55406"/>
                  <a:pt x="940563" y="-21594"/>
                  <a:pt x="1122218" y="182554"/>
                </a:cubicBezTo>
                <a:cubicBezTo>
                  <a:pt x="1250457" y="403880"/>
                  <a:pt x="1323716" y="1237151"/>
                  <a:pt x="1257300" y="1521684"/>
                </a:cubicBezTo>
                <a:cubicBezTo>
                  <a:pt x="1209807" y="1849089"/>
                  <a:pt x="997224" y="1879105"/>
                  <a:pt x="768928" y="1941995"/>
                </a:cubicBezTo>
                <a:cubicBezTo>
                  <a:pt x="568037" y="1997384"/>
                  <a:pt x="51954" y="1854023"/>
                  <a:pt x="51955" y="1854023"/>
                </a:cubicBezTo>
                <a:lnTo>
                  <a:pt x="51955" y="1854023"/>
                </a:lnTo>
                <a:cubicBezTo>
                  <a:pt x="-980" y="1714167"/>
                  <a:pt x="33253" y="1553777"/>
                  <a:pt x="0" y="1492359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328984544">
                  <a:custGeom>
                    <a:avLst/>
                    <a:gdLst>
                      <a:gd name="connsiteX0" fmla="*/ 0 w 1281448"/>
                      <a:gd name="connsiteY0" fmla="*/ 1586444 h 2077954"/>
                      <a:gd name="connsiteX1" fmla="*/ 394855 w 1281448"/>
                      <a:gd name="connsiteY1" fmla="*/ 162890 h 2077954"/>
                      <a:gd name="connsiteX2" fmla="*/ 1122218 w 1281448"/>
                      <a:gd name="connsiteY2" fmla="*/ 194063 h 2077954"/>
                      <a:gd name="connsiteX3" fmla="*/ 1257300 w 1281448"/>
                      <a:gd name="connsiteY3" fmla="*/ 1617617 h 2077954"/>
                      <a:gd name="connsiteX4" fmla="*/ 768928 w 1281448"/>
                      <a:gd name="connsiteY4" fmla="*/ 2064426 h 2077954"/>
                      <a:gd name="connsiteX5" fmla="*/ 51955 w 1281448"/>
                      <a:gd name="connsiteY5" fmla="*/ 1970908 h 2077954"/>
                      <a:gd name="connsiteX6" fmla="*/ 51955 w 1281448"/>
                      <a:gd name="connsiteY6" fmla="*/ 1970908 h 2077954"/>
                      <a:gd name="connsiteX7" fmla="*/ 0 w 1281448"/>
                      <a:gd name="connsiteY7" fmla="*/ 1586444 h 2077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1448" h="2077954">
                        <a:moveTo>
                          <a:pt x="0" y="1586444"/>
                        </a:moveTo>
                        <a:cubicBezTo>
                          <a:pt x="103909" y="990698"/>
                          <a:pt x="207819" y="394953"/>
                          <a:pt x="394855" y="162890"/>
                        </a:cubicBezTo>
                        <a:cubicBezTo>
                          <a:pt x="581891" y="-69173"/>
                          <a:pt x="978477" y="-48391"/>
                          <a:pt x="1122218" y="194063"/>
                        </a:cubicBezTo>
                        <a:cubicBezTo>
                          <a:pt x="1265959" y="436517"/>
                          <a:pt x="1316182" y="1305890"/>
                          <a:pt x="1257300" y="1617617"/>
                        </a:cubicBezTo>
                        <a:cubicBezTo>
                          <a:pt x="1198418" y="1929344"/>
                          <a:pt x="969819" y="2005544"/>
                          <a:pt x="768928" y="2064426"/>
                        </a:cubicBezTo>
                        <a:cubicBezTo>
                          <a:pt x="568037" y="2123308"/>
                          <a:pt x="51955" y="1970908"/>
                          <a:pt x="51955" y="1970908"/>
                        </a:cubicBezTo>
                        <a:lnTo>
                          <a:pt x="51955" y="1970908"/>
                        </a:lnTo>
                        <a:lnTo>
                          <a:pt x="0" y="1586444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6ABA36-DCAE-10FA-2429-FB698DC21A90}"/>
              </a:ext>
            </a:extLst>
          </p:cNvPr>
          <p:cNvSpPr/>
          <p:nvPr/>
        </p:nvSpPr>
        <p:spPr>
          <a:xfrm>
            <a:off x="6358691" y="1137763"/>
            <a:ext cx="1258091" cy="1820262"/>
          </a:xfrm>
          <a:custGeom>
            <a:avLst/>
            <a:gdLst>
              <a:gd name="connsiteX0" fmla="*/ 545 w 1258091"/>
              <a:gd name="connsiteY0" fmla="*/ 1014066 h 1820262"/>
              <a:gd name="connsiteX1" fmla="*/ 281100 w 1258091"/>
              <a:gd name="connsiteY1" fmla="*/ 105306 h 1820262"/>
              <a:gd name="connsiteX2" fmla="*/ 821427 w 1258091"/>
              <a:gd name="connsiteY2" fmla="*/ 124850 h 1820262"/>
              <a:gd name="connsiteX3" fmla="*/ 1257845 w 1258091"/>
              <a:gd name="connsiteY3" fmla="*/ 1053152 h 1820262"/>
              <a:gd name="connsiteX4" fmla="*/ 873382 w 1258091"/>
              <a:gd name="connsiteY4" fmla="*/ 1737165 h 1820262"/>
              <a:gd name="connsiteX5" fmla="*/ 229145 w 1258091"/>
              <a:gd name="connsiteY5" fmla="*/ 1727393 h 1820262"/>
              <a:gd name="connsiteX6" fmla="*/ 545 w 1258091"/>
              <a:gd name="connsiteY6" fmla="*/ 1014066 h 182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8091" h="1820262" extrusionOk="0">
                <a:moveTo>
                  <a:pt x="545" y="1014066"/>
                </a:moveTo>
                <a:cubicBezTo>
                  <a:pt x="-1137" y="756741"/>
                  <a:pt x="145898" y="238736"/>
                  <a:pt x="281100" y="105306"/>
                </a:cubicBezTo>
                <a:cubicBezTo>
                  <a:pt x="421661" y="-83241"/>
                  <a:pt x="664165" y="-24521"/>
                  <a:pt x="821427" y="124850"/>
                </a:cubicBezTo>
                <a:cubicBezTo>
                  <a:pt x="1006623" y="266654"/>
                  <a:pt x="1249892" y="765844"/>
                  <a:pt x="1257845" y="1053152"/>
                </a:cubicBezTo>
                <a:cubicBezTo>
                  <a:pt x="1268210" y="1353606"/>
                  <a:pt x="1053651" y="1617597"/>
                  <a:pt x="873382" y="1737165"/>
                </a:cubicBezTo>
                <a:cubicBezTo>
                  <a:pt x="705145" y="1857236"/>
                  <a:pt x="346712" y="1836052"/>
                  <a:pt x="229145" y="1727393"/>
                </a:cubicBezTo>
                <a:cubicBezTo>
                  <a:pt x="128739" y="1619686"/>
                  <a:pt x="-1985" y="1296703"/>
                  <a:pt x="545" y="1014066"/>
                </a:cubicBezTo>
                <a:close/>
              </a:path>
            </a:pathLst>
          </a:custGeom>
          <a:noFill/>
          <a:ln w="28575">
            <a:solidFill>
              <a:srgbClr val="FF0066"/>
            </a:solidFill>
            <a:extLst>
              <a:ext uri="{C807C97D-BFC1-408E-A445-0C87EB9F89A2}">
                <ask:lineSketchStyleProps xmlns:ask="http://schemas.microsoft.com/office/drawing/2018/sketchyshapes" sd="3048765412">
                  <a:custGeom>
                    <a:avLst/>
                    <a:gdLst>
                      <a:gd name="connsiteX0" fmla="*/ 545 w 1258091"/>
                      <a:gd name="connsiteY0" fmla="*/ 1078336 h 1935626"/>
                      <a:gd name="connsiteX1" fmla="*/ 281100 w 1258091"/>
                      <a:gd name="connsiteY1" fmla="*/ 111981 h 1935626"/>
                      <a:gd name="connsiteX2" fmla="*/ 821427 w 1258091"/>
                      <a:gd name="connsiteY2" fmla="*/ 132763 h 1935626"/>
                      <a:gd name="connsiteX3" fmla="*/ 1257845 w 1258091"/>
                      <a:gd name="connsiteY3" fmla="*/ 1119899 h 1935626"/>
                      <a:gd name="connsiteX4" fmla="*/ 873382 w 1258091"/>
                      <a:gd name="connsiteY4" fmla="*/ 1847263 h 1935626"/>
                      <a:gd name="connsiteX5" fmla="*/ 229145 w 1258091"/>
                      <a:gd name="connsiteY5" fmla="*/ 1836872 h 1935626"/>
                      <a:gd name="connsiteX6" fmla="*/ 545 w 1258091"/>
                      <a:gd name="connsiteY6" fmla="*/ 1078336 h 1935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8091" h="1935626">
                        <a:moveTo>
                          <a:pt x="545" y="1078336"/>
                        </a:moveTo>
                        <a:cubicBezTo>
                          <a:pt x="9204" y="790854"/>
                          <a:pt x="144286" y="269576"/>
                          <a:pt x="281100" y="111981"/>
                        </a:cubicBezTo>
                        <a:cubicBezTo>
                          <a:pt x="417914" y="-45615"/>
                          <a:pt x="658636" y="-35223"/>
                          <a:pt x="821427" y="132763"/>
                        </a:cubicBezTo>
                        <a:cubicBezTo>
                          <a:pt x="984218" y="300749"/>
                          <a:pt x="1249186" y="834149"/>
                          <a:pt x="1257845" y="1119899"/>
                        </a:cubicBezTo>
                        <a:cubicBezTo>
                          <a:pt x="1266504" y="1405649"/>
                          <a:pt x="1044832" y="1727768"/>
                          <a:pt x="873382" y="1847263"/>
                        </a:cubicBezTo>
                        <a:cubicBezTo>
                          <a:pt x="701932" y="1966759"/>
                          <a:pt x="371154" y="1966758"/>
                          <a:pt x="229145" y="1836872"/>
                        </a:cubicBezTo>
                        <a:cubicBezTo>
                          <a:pt x="87136" y="1706986"/>
                          <a:pt x="-8114" y="1365818"/>
                          <a:pt x="545" y="1078336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6A2684-727F-2D96-C444-CDDFBD3AE80A}"/>
              </a:ext>
            </a:extLst>
          </p:cNvPr>
          <p:cNvSpPr/>
          <p:nvPr/>
        </p:nvSpPr>
        <p:spPr>
          <a:xfrm>
            <a:off x="340518" y="3090222"/>
            <a:ext cx="1716881" cy="16173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F8B1A9-CE8F-9D7D-50D3-D0369A6096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90" r="58329"/>
          <a:stretch/>
        </p:blipFill>
        <p:spPr>
          <a:xfrm>
            <a:off x="2134795" y="3090222"/>
            <a:ext cx="1791886" cy="158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2D36C0-3E1E-9489-8BFF-9E7C74E8B8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62" r="34715"/>
          <a:stretch/>
        </p:blipFill>
        <p:spPr>
          <a:xfrm>
            <a:off x="3926680" y="3090222"/>
            <a:ext cx="1988345" cy="15811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301C2B-48C3-8F21-D99F-3A4478DA8D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391"/>
          <a:stretch/>
        </p:blipFill>
        <p:spPr>
          <a:xfrm>
            <a:off x="5839690" y="3090222"/>
            <a:ext cx="2998324" cy="15811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C4B2C0E-7A24-8D78-7C5A-A0D120837304}"/>
              </a:ext>
            </a:extLst>
          </p:cNvPr>
          <p:cNvSpPr/>
          <p:nvPr/>
        </p:nvSpPr>
        <p:spPr>
          <a:xfrm>
            <a:off x="5915025" y="3090222"/>
            <a:ext cx="1931151" cy="1617395"/>
          </a:xfrm>
          <a:prstGeom prst="rect">
            <a:avLst/>
          </a:prstGeom>
          <a:noFill/>
          <a:ln w="28575"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034790-D9E4-C24B-149D-2FA986E62852}"/>
              </a:ext>
            </a:extLst>
          </p:cNvPr>
          <p:cNvSpPr/>
          <p:nvPr/>
        </p:nvSpPr>
        <p:spPr>
          <a:xfrm>
            <a:off x="2209799" y="3088989"/>
            <a:ext cx="1716881" cy="1617395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89D9B7B2-F225-7D48-F82B-98EBAD8E1053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966818" y="2326287"/>
            <a:ext cx="12700" cy="762702"/>
          </a:xfrm>
          <a:prstGeom prst="curvedConnector4">
            <a:avLst>
              <a:gd name="adj1" fmla="val -2700000"/>
              <a:gd name="adj2" fmla="val 909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34248A1-1C22-CB11-5343-AEE6C66C35AA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3920331" y="2541826"/>
            <a:ext cx="79779" cy="581396"/>
          </a:xfrm>
          <a:prstGeom prst="curvedConnector4">
            <a:avLst>
              <a:gd name="adj1" fmla="val -286542"/>
              <a:gd name="adj2" fmla="val 87241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0C224BCD-24ED-A6D4-A2D2-AEC90E8A0064}"/>
              </a:ext>
            </a:extLst>
          </p:cNvPr>
          <p:cNvCxnSpPr>
            <a:cxnSpLocks/>
          </p:cNvCxnSpPr>
          <p:nvPr/>
        </p:nvCxnSpPr>
        <p:spPr>
          <a:xfrm rot="5400000">
            <a:off x="6107546" y="2773499"/>
            <a:ext cx="581396" cy="12700"/>
          </a:xfrm>
          <a:prstGeom prst="curvedConnector3">
            <a:avLst>
              <a:gd name="adj1" fmla="val 85156"/>
            </a:avLst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6" grpId="0" animBg="1"/>
      <p:bldP spid="2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991C-828A-7147-8CD5-8B4BA9B32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82575"/>
            <a:ext cx="8429004" cy="708025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Example 1 (</a:t>
            </a:r>
            <a:r>
              <a:rPr lang="en-US" sz="4000" b="0" dirty="0" err="1">
                <a:solidFill>
                  <a:srgbClr val="78161B"/>
                </a:solidFill>
                <a:latin typeface="Comic Sans MS" panose="030F0702030302020204" pitchFamily="66" charset="0"/>
              </a:rPr>
              <a:t>contd</a:t>
            </a:r>
            <a:r>
              <a:rPr lang="en-US" sz="4000" b="0" dirty="0">
                <a:solidFill>
                  <a:srgbClr val="78161B"/>
                </a:solidFill>
                <a:latin typeface="Comic Sans MS" panose="030F0702030302020204" pitchFamily="66" charset="0"/>
              </a:rPr>
              <a:t> … 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33229-D113-4E48-995D-CDD08134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185" y="4338352"/>
            <a:ext cx="402469" cy="369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14:cNvPr>
              <p14:cNvContentPartPr/>
              <p14:nvPr/>
            </p14:nvContentPartPr>
            <p14:xfrm>
              <a:off x="235463" y="18285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7AF026-0434-4CC8-AF00-D0CC7F1179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3" y="1819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14:cNvPr>
              <p14:cNvContentPartPr/>
              <p14:nvPr/>
            </p14:nvContentPartPr>
            <p14:xfrm>
              <a:off x="9566460" y="2819700"/>
              <a:ext cx="9000" cy="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611DD-6FE8-42C9-9588-D382E34D82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7460" y="2810700"/>
                <a:ext cx="26640" cy="32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CAA80054-F574-14DE-316D-18242FCA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36713"/>
            <a:ext cx="2057400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AA2F9B-31F3-4F51-8914-C0C67AD18749}" type="datetime1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CD537A4-472D-7BCB-8407-D020FAA0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860" y="4836710"/>
            <a:ext cx="501650" cy="274637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C51-14D8-4645-A883-06E5A4811B80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2E5F37F-AB38-938B-E338-5DC84EEE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4540" y="4836709"/>
            <a:ext cx="1958279" cy="274637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[PDS] Purbayan Das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48241-B6D2-9BED-71FB-902CA0F2C477}"/>
              </a:ext>
            </a:extLst>
          </p:cNvPr>
          <p:cNvSpPr/>
          <p:nvPr/>
        </p:nvSpPr>
        <p:spPr>
          <a:xfrm>
            <a:off x="0" y="4821743"/>
            <a:ext cx="9144000" cy="320317"/>
          </a:xfrm>
          <a:prstGeom prst="rect">
            <a:avLst/>
          </a:prstGeom>
          <a:solidFill>
            <a:srgbClr val="7816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E5615E9-5C96-847A-EA03-4CB1BE685C39}"/>
              </a:ext>
            </a:extLst>
          </p:cNvPr>
          <p:cNvSpPr txBox="1">
            <a:spLocks/>
          </p:cNvSpPr>
          <p:nvPr/>
        </p:nvSpPr>
        <p:spPr>
          <a:xfrm>
            <a:off x="8626860" y="4836710"/>
            <a:ext cx="50165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7A17C51-14D8-4645-A883-06E5A4811B80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  <a:sym typeface="Arial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8AD82A3-3502-4419-C000-8C4FF6BF54C9}"/>
              </a:ext>
            </a:extLst>
          </p:cNvPr>
          <p:cNvSpPr txBox="1">
            <a:spLocks/>
          </p:cNvSpPr>
          <p:nvPr/>
        </p:nvSpPr>
        <p:spPr>
          <a:xfrm>
            <a:off x="251213" y="4820139"/>
            <a:ext cx="1889315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[PDS] Purbayan Das</a:t>
            </a: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F4C54669-282B-5D28-6358-43F7B66970F1}"/>
              </a:ext>
            </a:extLst>
          </p:cNvPr>
          <p:cNvSpPr txBox="1">
            <a:spLocks/>
          </p:cNvSpPr>
          <p:nvPr/>
        </p:nvSpPr>
        <p:spPr>
          <a:xfrm>
            <a:off x="2601861" y="4820139"/>
            <a:ext cx="3237829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Arial"/>
              </a:rPr>
              <a:t>CSE250 – Circuits and Electronics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6E1EAA-BCFB-D1EF-6B40-D9A58E5D63B6}"/>
              </a:ext>
            </a:extLst>
          </p:cNvPr>
          <p:cNvSpPr txBox="1"/>
          <p:nvPr/>
        </p:nvSpPr>
        <p:spPr>
          <a:xfrm>
            <a:off x="6099237" y="4820139"/>
            <a:ext cx="2574382" cy="292388"/>
          </a:xfrm>
          <a:prstGeom prst="rect">
            <a:avLst/>
          </a:prstGeom>
          <a:solidFill>
            <a:srgbClr val="78161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Department of CSE, </a:t>
            </a:r>
            <a:r>
              <a:rPr kumimoji="0" lang="en-US" sz="1300" b="0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  <a:sym typeface="Arial"/>
              </a:rPr>
              <a:t>BracU</a:t>
            </a:r>
            <a:endParaRPr kumimoji="0" lang="en-US" sz="1300" b="0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702030302020204" pitchFamily="66" charset="0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396-58E8-5867-474C-BB1E6C8CA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" y="1005566"/>
            <a:ext cx="8420100" cy="158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63A37-1182-6599-9A09-7BA717890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808" y="3198750"/>
            <a:ext cx="2895600" cy="159067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CA40763-CFE2-96C1-C6B8-46C78BABFC82}"/>
              </a:ext>
            </a:extLst>
          </p:cNvPr>
          <p:cNvSpPr/>
          <p:nvPr/>
        </p:nvSpPr>
        <p:spPr>
          <a:xfrm>
            <a:off x="1548245" y="2656064"/>
            <a:ext cx="353291" cy="501074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87B462-EC96-C9BE-13D5-A4C4E1415E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6562" y="2841122"/>
            <a:ext cx="2574382" cy="1961434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B5B72329-8BCA-5E5A-9B7D-8B6E0AB6F81E}"/>
              </a:ext>
            </a:extLst>
          </p:cNvPr>
          <p:cNvSpPr/>
          <p:nvPr/>
        </p:nvSpPr>
        <p:spPr>
          <a:xfrm rot="16200000">
            <a:off x="4138340" y="3680355"/>
            <a:ext cx="353291" cy="627462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3426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ontent Slide 4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CB519D023003448E9617098D86EDC5" ma:contentTypeVersion="6" ma:contentTypeDescription="Create a new document." ma:contentTypeScope="" ma:versionID="a0390e30eb741982548496afb80f2adb">
  <xsd:schema xmlns:xsd="http://www.w3.org/2001/XMLSchema" xmlns:xs="http://www.w3.org/2001/XMLSchema" xmlns:p="http://schemas.microsoft.com/office/2006/metadata/properties" xmlns:ns2="28961ed7-e538-4e99-aa76-dc62f6106b51" targetNamespace="http://schemas.microsoft.com/office/2006/metadata/properties" ma:root="true" ma:fieldsID="e909cfebf75e80c89e8b55ecd96b43d5" ns2:_="">
    <xsd:import namespace="28961ed7-e538-4e99-aa76-dc62f6106b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61ed7-e538-4e99-aa76-dc62f6106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E894EE-14DC-4722-A362-036F350862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961ed7-e538-4e99-aa76-dc62f6106b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77265-E368-4E09-8D41-FC2BB4E61404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28961ed7-e538-4e99-aa76-dc62f6106b5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4FF2DC-C8E8-4204-B539-1F3E144650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11902</TotalTime>
  <Words>1564</Words>
  <Application>Microsoft Office PowerPoint</Application>
  <PresentationFormat>On-screen Show (16:9)</PresentationFormat>
  <Paragraphs>249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 Math</vt:lpstr>
      <vt:lpstr>Comic Sans MS</vt:lpstr>
      <vt:lpstr>ITCKabelStd-Medium</vt:lpstr>
      <vt:lpstr>TimesLTStd-Roman-Identity-H</vt:lpstr>
      <vt:lpstr>Title Slide 1</vt:lpstr>
      <vt:lpstr>Content Slide 4</vt:lpstr>
      <vt:lpstr>1_Content Slide 4</vt:lpstr>
      <vt:lpstr>Office Theme</vt:lpstr>
      <vt:lpstr>1_Office Theme</vt:lpstr>
      <vt:lpstr>3_Content Slide 4</vt:lpstr>
      <vt:lpstr>Source Transformation</vt:lpstr>
      <vt:lpstr>Ideal and non-ideal sources</vt:lpstr>
      <vt:lpstr>Source Transformation</vt:lpstr>
      <vt:lpstr>V in series with a R</vt:lpstr>
      <vt:lpstr>I in parallel with a R</vt:lpstr>
      <vt:lpstr>Conditions for transformation</vt:lpstr>
      <vt:lpstr>Example 1</vt:lpstr>
      <vt:lpstr>Example 1: transforming sources</vt:lpstr>
      <vt:lpstr>Example 1 (contd … 2)</vt:lpstr>
      <vt:lpstr>Problem 2</vt:lpstr>
      <vt:lpstr>PowerPoint Presentation</vt:lpstr>
      <vt:lpstr>Problem 3</vt:lpstr>
      <vt:lpstr>PowerPoint Presentation</vt:lpstr>
      <vt:lpstr>PowerPoint Presentation</vt:lpstr>
      <vt:lpstr>Problem 7</vt:lpstr>
      <vt:lpstr>PowerPoint Presentation</vt:lpstr>
      <vt:lpstr>PowerPoint Presentation</vt:lpstr>
      <vt:lpstr>Problem 8</vt:lpstr>
      <vt:lpstr>PowerPoint Presentation</vt:lpstr>
      <vt:lpstr>PowerPoint Presentation</vt:lpstr>
      <vt:lpstr>Problem 9</vt:lpstr>
      <vt:lpstr>PowerPoint Presentation</vt:lpstr>
      <vt:lpstr>PowerPoint Presentation</vt:lpstr>
      <vt:lpstr>Problem 1</vt:lpstr>
      <vt:lpstr>PowerPoint Presentation</vt:lpstr>
      <vt:lpstr>Problem 1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Tasnim Azad Nihan</cp:lastModifiedBy>
  <cp:revision>472</cp:revision>
  <dcterms:created xsi:type="dcterms:W3CDTF">2017-05-23T17:12:40Z</dcterms:created>
  <dcterms:modified xsi:type="dcterms:W3CDTF">2023-10-25T18:01:18Z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0x0101002ACB519D023003448E9617098D86EDC5</vt:lpwstr>
  </property>
</Properties>
</file>